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5" r:id="rId4"/>
    <p:sldId id="263" r:id="rId5"/>
    <p:sldId id="262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716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10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926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53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369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523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77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36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08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79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56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A126-D8D5-4AB9-9008-AF76E1A30D88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CD61-4D6D-47C0-9CD3-989A8AD0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072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4.jpeg"/><Relationship Id="rId4" Type="http://schemas.openxmlformats.org/officeDocument/2006/relationships/audio" Target="../media/media2.m4a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nuChLKI7F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C000"/>
                </a:solidFill>
              </a:rPr>
              <a:t>HOJ, HOJ, PEVCI</a:t>
            </a:r>
            <a:endParaRPr lang="sl-SI" b="1" dirty="0">
              <a:solidFill>
                <a:srgbClr val="FFC000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SPET BOMO PELI.</a:t>
            </a:r>
          </a:p>
          <a:p>
            <a:pPr marL="0" indent="0">
              <a:buNone/>
            </a:pPr>
            <a:r>
              <a:rPr lang="sl-SI" dirty="0" smtClean="0"/>
              <a:t>TA TEDEN ŠE ENO IZ ŠOLSKIH ČASOV.</a:t>
            </a:r>
          </a:p>
          <a:p>
            <a:pPr marL="0" indent="0">
              <a:buNone/>
            </a:pPr>
            <a:r>
              <a:rPr lang="sl-SI" dirty="0" smtClean="0"/>
              <a:t>KATERO ŽE? </a:t>
            </a:r>
          </a:p>
          <a:p>
            <a:pPr marL="0" indent="0">
              <a:buNone/>
            </a:pPr>
            <a:r>
              <a:rPr lang="sl-SI" dirty="0" smtClean="0"/>
              <a:t>JA, TISTO O GOSKAH PA RACAH PA PURAH….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ŠE PREJ PA BOMO NEKAJ DOBREGA NAREDILI </a:t>
            </a:r>
          </a:p>
          <a:p>
            <a:pPr marL="0" indent="0">
              <a:buNone/>
            </a:pPr>
            <a:r>
              <a:rPr lang="sl-SI" dirty="0" smtClean="0"/>
              <a:t>ZA NAŠ DOBER GLAS, </a:t>
            </a:r>
          </a:p>
          <a:p>
            <a:pPr marL="0" indent="0">
              <a:buNone/>
            </a:pPr>
            <a:r>
              <a:rPr lang="sl-SI" dirty="0" smtClean="0"/>
              <a:t>KI SEŽE V DEVETO VAS.</a:t>
            </a:r>
            <a:endParaRPr lang="sl-SI" dirty="0"/>
          </a:p>
        </p:txBody>
      </p:sp>
      <p:pic>
        <p:nvPicPr>
          <p:cNvPr id="6" name="Picture 2" descr="Vocalises Do Not Always Sound &quot;Pretty&quot; | Little bird, Singing, Household  pl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9380"/>
            <a:ext cx="1812043" cy="18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5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NAJPREJ OGREJEMO GLASILKE</a:t>
            </a:r>
            <a:br>
              <a:rPr lang="sl-SI" dirty="0" smtClean="0"/>
            </a:br>
            <a:r>
              <a:rPr lang="sl-SI" sz="2000" dirty="0" smtClean="0"/>
              <a:t>Klikni na znak zvočnika in zraven zapoj</a:t>
            </a:r>
            <a:endParaRPr lang="sl-SI" dirty="0"/>
          </a:p>
        </p:txBody>
      </p:sp>
      <p:pic>
        <p:nvPicPr>
          <p:cNvPr id="4" name="upevanje_2. Ma ma_Tjaša in Miha Kavaš_25.3.2020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648" y="2420888"/>
            <a:ext cx="609600" cy="609600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MA MA MA</a:t>
            </a:r>
            <a:endParaRPr lang="sl-SI" dirty="0"/>
          </a:p>
        </p:txBody>
      </p:sp>
      <p:pic>
        <p:nvPicPr>
          <p:cNvPr id="6" name="upevanje_1. Bri bri_Tjaša in Miha Kavaš_25.3.202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2142148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6288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BRI BRI BRI </a:t>
            </a:r>
            <a:endParaRPr lang="sl-SI" dirty="0"/>
          </a:p>
        </p:txBody>
      </p:sp>
      <p:pic>
        <p:nvPicPr>
          <p:cNvPr id="8" name="upevanje_6. Cedevita_Tjaša in Miha Kavaš_25.3.2020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0272" y="213522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9281" y="1595055"/>
            <a:ext cx="109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CEDEVITA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4093525"/>
            <a:ext cx="4238529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Upevanje izvedi stoje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Naj ne bo preglasno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Naj bo zelo sproščeno</a:t>
            </a:r>
            <a:endParaRPr lang="sl-SI" sz="2400" dirty="0"/>
          </a:p>
        </p:txBody>
      </p:sp>
      <p:pic>
        <p:nvPicPr>
          <p:cNvPr id="1026" name="Picture 2" descr="Children Singing Clipart | Clipart Panda - Free Clipart Images | Clip art,  Free clip art, Free clipart 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0" y="3668038"/>
            <a:ext cx="2238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y Sing Stock Illustrations – 3,834 Boy Sing Stock Illustrations, Vectors  &amp; Clipart - Dreamstim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5" y="4005064"/>
            <a:ext cx="2577581" cy="25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PONOVIMO ZNANO PESEM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PRETEKLI TEDEN SMO PELI ZA NOVEGA PEVCA.</a:t>
            </a:r>
          </a:p>
          <a:p>
            <a:pPr marL="0" indent="0">
              <a:buNone/>
            </a:pPr>
            <a:r>
              <a:rPr lang="sl-SI" dirty="0" smtClean="0"/>
              <a:t>STE KAJ SOLIRALI?</a:t>
            </a:r>
          </a:p>
          <a:p>
            <a:pPr marL="0" indent="0">
              <a:buNone/>
            </a:pPr>
            <a:r>
              <a:rPr lang="sl-SI" dirty="0" smtClean="0"/>
              <a:t>KDO VAM JE POMAGAL PRI PETJU?</a:t>
            </a:r>
          </a:p>
          <a:p>
            <a:pPr marL="0" indent="0">
              <a:buNone/>
            </a:pPr>
            <a:r>
              <a:rPr lang="sl-SI" dirty="0" smtClean="0"/>
              <a:t>ZDAJ ZNA TO PESEM ŠE KDO OD DOMAČIH NA PAMET, KAJNE?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NO, PA </a:t>
            </a:r>
            <a:r>
              <a:rPr lang="sl-SI" smtClean="0"/>
              <a:t>POGLEJMO ŠE TISTE </a:t>
            </a:r>
            <a:r>
              <a:rPr lang="sl-SI" b="1" dirty="0" smtClean="0">
                <a:solidFill>
                  <a:srgbClr val="FF0000"/>
                </a:solidFill>
              </a:rPr>
              <a:t>TRI RACE, TRI PURE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5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08721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OB POSNETKU ZAPOJ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POMAGAJ SI Z BESEDILOM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 smtClean="0"/>
              <a:t/>
            </a:r>
            <a:br>
              <a:rPr lang="sl-SI" dirty="0" smtClean="0"/>
            </a:br>
            <a:endParaRPr lang="sl-SI" sz="27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idx="1"/>
          </p:nvPr>
        </p:nvSpPr>
        <p:spPr>
          <a:xfrm>
            <a:off x="457199" y="908721"/>
            <a:ext cx="4187825" cy="792087"/>
          </a:xfrm>
        </p:spPr>
        <p:txBody>
          <a:bodyPr>
            <a:normAutofit/>
          </a:bodyPr>
          <a:lstStyle/>
          <a:p>
            <a:r>
              <a:rPr lang="sl-SI" sz="1500" dirty="0" smtClean="0">
                <a:hlinkClick r:id="rId2"/>
              </a:rPr>
              <a:t>https://www.youtube.com/watch?v=inuChLKI7Fs</a:t>
            </a:r>
          </a:p>
        </p:txBody>
      </p:sp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/>
              <a:t>TRI RACE, TRI PURE,</a:t>
            </a:r>
          </a:p>
          <a:p>
            <a:pPr marL="0" indent="0">
              <a:buNone/>
            </a:pPr>
            <a:r>
              <a:rPr lang="sl-SI" dirty="0"/>
              <a:t>TRI BELE GOSI</a:t>
            </a:r>
          </a:p>
          <a:p>
            <a:pPr marL="0" indent="0">
              <a:buNone/>
            </a:pPr>
            <a:r>
              <a:rPr lang="sl-SI" dirty="0"/>
              <a:t>SO K NAM PRICAPLJALE</a:t>
            </a:r>
          </a:p>
          <a:p>
            <a:pPr marL="0" indent="0">
              <a:buNone/>
            </a:pPr>
            <a:r>
              <a:rPr lang="sl-SI" dirty="0"/>
              <a:t>IZ ŽABJE VASI.</a:t>
            </a:r>
          </a:p>
          <a:p>
            <a:pPr marL="0" indent="0">
              <a:buNone/>
            </a:pPr>
            <a:r>
              <a:rPr lang="sl-SI" dirty="0"/>
              <a:t>TIRALALALA, LALALALALA,</a:t>
            </a:r>
          </a:p>
          <a:p>
            <a:pPr marL="0" indent="0">
              <a:buNone/>
            </a:pPr>
            <a:r>
              <a:rPr lang="sl-SI" dirty="0"/>
              <a:t>SO K NAM PRICAPLJALE</a:t>
            </a:r>
          </a:p>
          <a:p>
            <a:pPr marL="0" indent="0">
              <a:buNone/>
            </a:pPr>
            <a:r>
              <a:rPr lang="sl-SI" dirty="0"/>
              <a:t>IZ ŽABJE VASI.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NA PRAG SO POSEDLE,</a:t>
            </a:r>
          </a:p>
          <a:p>
            <a:pPr marL="0" indent="0">
              <a:buNone/>
            </a:pPr>
            <a:r>
              <a:rPr lang="sl-SI" dirty="0"/>
              <a:t>PROSILE LEPO</a:t>
            </a:r>
          </a:p>
          <a:p>
            <a:pPr marL="0" indent="0">
              <a:buNone/>
            </a:pPr>
            <a:r>
              <a:rPr lang="sl-SI" dirty="0"/>
              <a:t>ZA RŽ IN PŠENICO,</a:t>
            </a:r>
          </a:p>
          <a:p>
            <a:pPr marL="0" indent="0">
              <a:buNone/>
            </a:pPr>
            <a:r>
              <a:rPr lang="sl-SI" dirty="0"/>
              <a:t>ZA DROBNO PROSO.</a:t>
            </a:r>
          </a:p>
          <a:p>
            <a:pPr marL="0" indent="0">
              <a:buNone/>
            </a:pPr>
            <a:r>
              <a:rPr lang="sl-SI" dirty="0"/>
              <a:t>TIRALALALA, LALALALALA,</a:t>
            </a:r>
          </a:p>
          <a:p>
            <a:pPr marL="0" indent="0">
              <a:buNone/>
            </a:pPr>
            <a:r>
              <a:rPr lang="sl-SI" dirty="0"/>
              <a:t>ZA RŽ IN PŠENICO,</a:t>
            </a:r>
          </a:p>
          <a:p>
            <a:pPr marL="0" indent="0">
              <a:buNone/>
            </a:pPr>
            <a:r>
              <a:rPr lang="sl-SI" dirty="0"/>
              <a:t>ZA DROBNO PROSO.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/>
          <a:p>
            <a:r>
              <a:rPr lang="sl-SI" dirty="0" smtClean="0"/>
              <a:t>OZNAČI IN KOPIRAJ V </a:t>
            </a:r>
            <a:r>
              <a:rPr lang="sl-SI" dirty="0"/>
              <a:t>YouTube</a:t>
            </a:r>
          </a:p>
          <a:p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0" name="Označba mesta vsebine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1700" dirty="0"/>
              <a:t>SMO DALI RŽI IN</a:t>
            </a:r>
          </a:p>
          <a:p>
            <a:pPr marL="0" indent="0">
              <a:buNone/>
            </a:pPr>
            <a:r>
              <a:rPr lang="sl-SI" sz="1700" dirty="0"/>
              <a:t>PŠENICE POVRH;</a:t>
            </a:r>
          </a:p>
          <a:p>
            <a:pPr marL="0" indent="0">
              <a:buNone/>
            </a:pPr>
            <a:r>
              <a:rPr lang="sl-SI" sz="1700" dirty="0"/>
              <a:t>ZDAJ NJIHOVA JAJČKA</a:t>
            </a:r>
          </a:p>
          <a:p>
            <a:pPr marL="0" indent="0">
              <a:buNone/>
            </a:pPr>
            <a:r>
              <a:rPr lang="sl-SI" sz="1700" dirty="0"/>
              <a:t>PRODAMO NA TRG.</a:t>
            </a:r>
          </a:p>
          <a:p>
            <a:pPr marL="0" indent="0">
              <a:buNone/>
            </a:pPr>
            <a:r>
              <a:rPr lang="sl-SI" sz="1700" dirty="0"/>
              <a:t>TIRALALALA, LALALALALA,</a:t>
            </a:r>
          </a:p>
          <a:p>
            <a:pPr marL="0" indent="0">
              <a:buNone/>
            </a:pPr>
            <a:r>
              <a:rPr lang="sl-SI" sz="1700" dirty="0"/>
              <a:t>ZDAJ NJIHOVA JAJČKA</a:t>
            </a:r>
          </a:p>
          <a:p>
            <a:pPr marL="0" indent="0">
              <a:buNone/>
            </a:pPr>
            <a:r>
              <a:rPr lang="sl-SI" sz="1700" dirty="0"/>
              <a:t>PRODAMO NA TRG.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000" dirty="0" smtClean="0">
                <a:solidFill>
                  <a:srgbClr val="FF0000"/>
                </a:solidFill>
              </a:rPr>
              <a:t>PRI BESEDILU IN KOPIRANJU POSNETKA PROSI ZA POMOČ STAREJŠEGA OD SEBE.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FF0000"/>
                </a:solidFill>
              </a:rPr>
              <a:t>VSEBINO ŠE UPRIZORITE. IGRAJTE SE.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2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9573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PESEM ZAPOJ SKUPAJ S TISTIM DRUŽINSKIM ČLANOM, KITI JE POMAGAL PRI DELU.</a:t>
            </a:r>
          </a:p>
          <a:p>
            <a:endParaRPr lang="sl-SI" dirty="0"/>
          </a:p>
          <a:p>
            <a:r>
              <a:rPr lang="sl-SI" dirty="0" smtClean="0"/>
              <a:t>POŠLJI MI SLIKO ALI POSNETEK, KAKO PREPEVAŠ ALI PREPEVATE. </a:t>
            </a:r>
            <a:r>
              <a:rPr lang="sl-SI" dirty="0" smtClean="0"/>
              <a:t>ALI PA NARIŠI RISBO ZA PESEM.</a:t>
            </a: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LEPO </a:t>
            </a:r>
            <a:r>
              <a:rPr lang="sl-SI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 </a:t>
            </a:r>
            <a:r>
              <a:rPr lang="sl-SI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POZDRAVLJAM</a:t>
            </a:r>
            <a:r>
              <a:rPr lang="sl-SI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 algn="ctr">
              <a:buNone/>
            </a:pPr>
            <a:r>
              <a:rPr lang="sl-SI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VAŠA</a:t>
            </a:r>
            <a:r>
              <a:rPr lang="sl-SI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ZBOROVODKINJA</a:t>
            </a:r>
          </a:p>
          <a:p>
            <a:pPr marL="0" indent="0" algn="ctr">
              <a:buNone/>
            </a:pPr>
            <a:r>
              <a:rPr lang="sl-SI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ALENKA RAZPOTNIK</a:t>
            </a:r>
            <a:endParaRPr lang="sl-SI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75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269</Words>
  <Application>Microsoft Office PowerPoint</Application>
  <PresentationFormat>Diaprojekcija na zaslonu (4:3)</PresentationFormat>
  <Paragraphs>59</Paragraphs>
  <Slides>5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HOJ, HOJ, PEVCI</vt:lpstr>
      <vt:lpstr>NAJPREJ OGREJEMO GLASILKE Klikni na znak zvočnika in zraven zapoj</vt:lpstr>
      <vt:lpstr>PONOVIMO ZNANO PESEM</vt:lpstr>
      <vt:lpstr>OB POSNETKU ZAPOJ POMAGAJ SI Z BESEDILOM  </vt:lpstr>
      <vt:lpstr>NALOGA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JANEZ BITENC: PO JURČKE</dc:title>
  <dc:creator>Katja Avsenik</dc:creator>
  <cp:lastModifiedBy>Uporabnik</cp:lastModifiedBy>
  <cp:revision>17</cp:revision>
  <dcterms:created xsi:type="dcterms:W3CDTF">2020-11-13T00:18:00Z</dcterms:created>
  <dcterms:modified xsi:type="dcterms:W3CDTF">2020-11-19T07:41:02Z</dcterms:modified>
</cp:coreProperties>
</file>