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5" r:id="rId8"/>
    <p:sldId id="264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50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766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99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429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11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729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59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539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677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115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3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D08C719-D3FA-4DD9-8C0F-6A73807B0468}" type="datetimeFigureOut">
              <a:rPr lang="sl-SI" smtClean="0"/>
              <a:t>10.11.2020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B82B602-1B72-4EAA-888F-6ED6FB602BDC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86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nhr.si/zdrav-duh-v-zdravem-teles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arnes.si/portal/asset.zul?id=g1PdRFXkMqbTKIDXFmIBwK1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ŠPORNI DAN – 3. Č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6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11. 11. 2020</a:t>
            </a:r>
            <a:endParaRPr lang="sl-SI" sz="36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7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752002"/>
              </p:ext>
            </p:extLst>
          </p:nvPr>
        </p:nvGraphicFramePr>
        <p:xfrm>
          <a:off x="473527" y="100910"/>
          <a:ext cx="11462659" cy="6473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60230">
                  <a:extLst>
                    <a:ext uri="{9D8B030D-6E8A-4147-A177-3AD203B41FA5}">
                      <a16:colId xmlns:a16="http://schemas.microsoft.com/office/drawing/2014/main" val="2627529090"/>
                    </a:ext>
                  </a:extLst>
                </a:gridCol>
                <a:gridCol w="3102429">
                  <a:extLst>
                    <a:ext uri="{9D8B030D-6E8A-4147-A177-3AD203B41FA5}">
                      <a16:colId xmlns:a16="http://schemas.microsoft.com/office/drawing/2014/main" val="524182389"/>
                    </a:ext>
                  </a:extLst>
                </a:gridCol>
              </a:tblGrid>
              <a:tr h="24023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VROČA ČOKOLADA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USEDI SE TAKO, DA TI BO UDOBNO (NPR. PO TURŠKO, NA PETE ITD). ZAPRI OČI IN POSTANI BOLJ POZOREN NA SVOJE DIHANJE. PREDSTAVLJAJ SI, DA V ROKI DRŽIŠ VROČO ČOKOLADO. PREDSTAVLJAJ SI NJENO BARVO IN VONJ. NATO GLOBOKO VDIHNI IN SI PREDSTAVLJAJ, DA JO VOHAŠ. NATO IZDIHNI IN SI PREDSTAVLJAJ, DA Z IZDIHOM POPIHAŠ VROČO ČOKOLADO, DA SE OHLADI. PONAVLJAJ – GLOBOK IN OSTER VDIH TER NEŽEN IZDIH.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600" dirty="0">
                          <a:effectLst/>
                        </a:rPr>
                        <a:t> </a:t>
                      </a: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71" marR="382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71" marR="38271" marT="0" marB="0"/>
                </a:tc>
                <a:extLst>
                  <a:ext uri="{0D108BD9-81ED-4DB2-BD59-A6C34878D82A}">
                    <a16:rowId xmlns:a16="http://schemas.microsoft.com/office/drawing/2014/main" val="1893475179"/>
                  </a:ext>
                </a:extLst>
              </a:tr>
              <a:tr h="25641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SLON</a:t>
                      </a:r>
                      <a:endParaRPr lang="sl-SI" sz="1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POSTAVI SE TAKO, DA STOJIŠ ŠIROKO, NOGI STA MALCE ŠIRŠE KOT V ŠIRINI BOKOV. SVOJI ROKI SKLENI PRED SABO. GLOBOKO VDIHNI IN ROKI DVIGNI VISOKO NAD GLAVO, NATO PA SUNKOVITO IZDIHNI Z ODPRTIMI USTMI IN NAJ ROKI IN GLAVA PADETA MED TVOJI NOGI.  PONAVLJAJ. PREDSTAVLJAJ SI, DA SI SLON, KI IJE VODO IZ JEZERA PRED SABO. TVOJI SKLENJENI ROKI STA RILEC – KO DVIGNEŠ ROKI NAD SABO, SI PREDSTAVLJAJ, DA SE SLON S SVOJIM RILCEM POŠPRICA VODO PO HRBTU, DA SE OSVEŽI</a:t>
                      </a:r>
                      <a:r>
                        <a:rPr lang="sl-SI" sz="1800" dirty="0" smtClean="0">
                          <a:effectLst/>
                        </a:rPr>
                        <a:t>.</a:t>
                      </a:r>
                      <a:endParaRPr lang="sl-SI" sz="1800" dirty="0">
                        <a:effectLst/>
                      </a:endParaRPr>
                    </a:p>
                  </a:txBody>
                  <a:tcPr marL="38271" marR="382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71" marR="38271" marT="0" marB="0"/>
                </a:tc>
                <a:extLst>
                  <a:ext uri="{0D108BD9-81ED-4DB2-BD59-A6C34878D82A}">
                    <a16:rowId xmlns:a16="http://schemas.microsoft.com/office/drawing/2014/main" val="3621732223"/>
                  </a:ext>
                </a:extLst>
              </a:tr>
              <a:tr h="1339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ČMRLJ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UDOBNO SE USEDI. S KAZALCEMA SI ZAPRI UŠESA IN ZAPRI OČI. VDIHNI SKOZI NOS IN KO POČASI IZDIHNEŠ ZRAVEN MRMRAJ OZ. OPONAŠAJ ZVOK ČMRLJA.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700" dirty="0">
                          <a:effectLst/>
                        </a:rPr>
                        <a:t> </a:t>
                      </a:r>
                      <a:endParaRPr lang="sl-SI" sz="6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600" dirty="0">
                          <a:effectLst/>
                        </a:rPr>
                        <a:t> </a:t>
                      </a: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71" marR="3827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71" marR="38271" marT="0" marB="0"/>
                </a:tc>
                <a:extLst>
                  <a:ext uri="{0D108BD9-81ED-4DB2-BD59-A6C34878D82A}">
                    <a16:rowId xmlns:a16="http://schemas.microsoft.com/office/drawing/2014/main" val="3350709802"/>
                  </a:ext>
                </a:extLst>
              </a:tr>
            </a:tbl>
          </a:graphicData>
        </a:graphic>
      </p:graphicFrame>
      <p:pic>
        <p:nvPicPr>
          <p:cNvPr id="2052" name="Slika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204" y="241624"/>
            <a:ext cx="1811338" cy="20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Slika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051" y="2586037"/>
            <a:ext cx="1562100" cy="237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Slika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532" y="5249538"/>
            <a:ext cx="1481138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Slika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940" y="5280738"/>
            <a:ext cx="476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05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7</a:t>
            </a:r>
            <a:r>
              <a:rPr lang="sl-SI" dirty="0" smtClean="0"/>
              <a:t>. </a:t>
            </a:r>
            <a:r>
              <a:rPr lang="sl-SI" dirty="0" smtClean="0"/>
              <a:t>ZADNJA AKTIVNOST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Tako, športni dan je skoraj za tabo. </a:t>
            </a:r>
          </a:p>
          <a:p>
            <a:r>
              <a:rPr lang="sl-SI" dirty="0" smtClean="0"/>
              <a:t>Upam, da si se dobro razgibal-a, da si poskrbel-a za svojo varnost in da si se na koncu tudi lepo sprostil-a.</a:t>
            </a:r>
            <a:endParaRPr lang="sl-SI" dirty="0"/>
          </a:p>
          <a:p>
            <a:r>
              <a:rPr lang="sl-SI" dirty="0" smtClean="0"/>
              <a:t>Sedaj pa ti ostane samo še sprehod v naravi. Prosi starše ali kakšno drugo odraslo osebo, ki živi s tabo v gospodinjstvu, da te pospremi na sprehod, ki pa naj traja vsaj </a:t>
            </a:r>
            <a:r>
              <a:rPr lang="sl-SI" smtClean="0"/>
              <a:t>45 minut. </a:t>
            </a:r>
            <a:endParaRPr lang="sl-SI" dirty="0" smtClean="0"/>
          </a:p>
          <a:p>
            <a:r>
              <a:rPr lang="sl-SI" b="1" dirty="0"/>
              <a:t>Prosim, da se držite splošnih navodil v času epidemije:</a:t>
            </a:r>
            <a:r>
              <a:rPr lang="sl-SI" dirty="0"/>
              <a:t> izogibajte se javnih površin in </a:t>
            </a:r>
            <a:r>
              <a:rPr lang="sl-SI" dirty="0" smtClean="0"/>
              <a:t>stika </a:t>
            </a:r>
            <a:r>
              <a:rPr lang="sl-SI" dirty="0"/>
              <a:t>z vsemi, ki niso člani </a:t>
            </a:r>
            <a:r>
              <a:rPr lang="sl-SI" dirty="0" smtClean="0"/>
              <a:t>vaše </a:t>
            </a:r>
            <a:r>
              <a:rPr lang="sl-SI" dirty="0"/>
              <a:t>družine..  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UPAM, DA TI JE BIL ŠPORTNI DAN VŠEČ. </a:t>
            </a:r>
          </a:p>
        </p:txBody>
      </p:sp>
    </p:spTree>
    <p:extLst>
      <p:ext uri="{BB962C8B-B14F-4D97-AF65-F5344CB8AC3E}">
        <p14:creationId xmlns:p14="http://schemas.microsoft.com/office/powerpoint/2010/main" val="149471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AKTIVNOST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Danes bomo poskrbeli za naše zdravje. </a:t>
            </a:r>
          </a:p>
          <a:p>
            <a:r>
              <a:rPr lang="sl-SI" dirty="0" smtClean="0"/>
              <a:t>Ker </a:t>
            </a:r>
            <a:r>
              <a:rPr lang="sl-SI" dirty="0" smtClean="0"/>
              <a:t>boš telovadil-a, </a:t>
            </a:r>
            <a:r>
              <a:rPr lang="sl-SI" dirty="0" smtClean="0"/>
              <a:t>se </a:t>
            </a:r>
            <a:r>
              <a:rPr lang="sl-SI" dirty="0" smtClean="0"/>
              <a:t>obleci </a:t>
            </a:r>
            <a:r>
              <a:rPr lang="sl-SI" dirty="0" smtClean="0"/>
              <a:t>udobno. Upam, da </a:t>
            </a:r>
            <a:r>
              <a:rPr lang="sl-SI" dirty="0" smtClean="0"/>
              <a:t>si zajtrkoval-a, </a:t>
            </a:r>
            <a:r>
              <a:rPr lang="sl-SI" dirty="0" smtClean="0"/>
              <a:t>da </a:t>
            </a:r>
            <a:r>
              <a:rPr lang="sl-SI" dirty="0" smtClean="0"/>
              <a:t>ti</a:t>
            </a:r>
            <a:r>
              <a:rPr lang="sl-SI" dirty="0" smtClean="0"/>
              <a:t> </a:t>
            </a:r>
            <a:r>
              <a:rPr lang="sl-SI" dirty="0" smtClean="0"/>
              <a:t>ne bo zmanjkalo moči.</a:t>
            </a:r>
          </a:p>
          <a:p>
            <a:r>
              <a:rPr lang="sl-SI" dirty="0" smtClean="0"/>
              <a:t>Za uvod se </a:t>
            </a:r>
            <a:r>
              <a:rPr lang="sl-SI" dirty="0" smtClean="0"/>
              <a:t>boš ogrel-a </a:t>
            </a:r>
            <a:r>
              <a:rPr lang="sl-SI" dirty="0" smtClean="0"/>
              <a:t>z učiteljico Ireno in učiteljem Davidom. </a:t>
            </a:r>
            <a:endParaRPr lang="sl-SI" dirty="0"/>
          </a:p>
          <a:p>
            <a:r>
              <a:rPr lang="sl-SI" dirty="0">
                <a:hlinkClick r:id="rId2"/>
              </a:rPr>
              <a:t>https://www.osnhr.si/zdrav-duh-v-zdravem-telesu</a:t>
            </a:r>
            <a:r>
              <a:rPr lang="sl-SI" dirty="0" smtClean="0">
                <a:hlinkClick r:id="rId2"/>
              </a:rPr>
              <a:t>/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Na koncu ogrevanja ne pozabi narediti požirek ali dva vode.</a:t>
            </a:r>
          </a:p>
          <a:p>
            <a:r>
              <a:rPr lang="sl-SI" dirty="0" smtClean="0"/>
              <a:t>PA GREMO NAPREJ……..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655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AKTIVNOST – krožna vadba</a:t>
            </a: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Predno boš </a:t>
            </a:r>
            <a:r>
              <a:rPr lang="sl-SI" dirty="0" smtClean="0"/>
              <a:t>pričel-a  </a:t>
            </a:r>
            <a:r>
              <a:rPr lang="sl-SI" dirty="0" smtClean="0"/>
              <a:t>vadbo, ki je prikazana na naslednji strani, nekaj NASVETOV in OPOZORIL:</a:t>
            </a:r>
          </a:p>
          <a:p>
            <a:r>
              <a:rPr lang="sl-SI" dirty="0" smtClean="0"/>
              <a:t>- Če živiš v hiši, lahko vaje izvajaš na dvorišču, drugače pa poskrbi za zračenje  </a:t>
            </a:r>
          </a:p>
          <a:p>
            <a:r>
              <a:rPr lang="sl-SI" dirty="0"/>
              <a:t> </a:t>
            </a:r>
            <a:r>
              <a:rPr lang="sl-SI" dirty="0" smtClean="0"/>
              <a:t> prostora, v katerem boš vadil-a.</a:t>
            </a:r>
          </a:p>
          <a:p>
            <a:r>
              <a:rPr lang="sl-SI" dirty="0" smtClean="0"/>
              <a:t>- Bodi previden/previdna pri hoji nazaj (preveri, kakšne ovire so za tabo).</a:t>
            </a:r>
          </a:p>
          <a:p>
            <a:r>
              <a:rPr lang="sl-SI" dirty="0" smtClean="0"/>
              <a:t>- Tečeš lahko tudi na mestu.</a:t>
            </a:r>
          </a:p>
          <a:p>
            <a:r>
              <a:rPr lang="sl-SI" dirty="0" smtClean="0"/>
              <a:t>- Krožno vadbo ponoviš trikrat, vmes počivaj in naredi en požirek vode.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090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značba mesta vsebin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986" y="636814"/>
            <a:ext cx="4637314" cy="56719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2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63970"/>
          </a:xfrm>
        </p:spPr>
        <p:txBody>
          <a:bodyPr/>
          <a:lstStyle/>
          <a:p>
            <a:r>
              <a:rPr lang="sl-SI" dirty="0" smtClean="0"/>
              <a:t>	3. AKTIVNOST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24128" y="1420586"/>
            <a:ext cx="9720073" cy="4888774"/>
          </a:xfrm>
        </p:spPr>
        <p:txBody>
          <a:bodyPr>
            <a:normAutofit lnSpcReduction="10000"/>
          </a:bodyPr>
          <a:lstStyle/>
          <a:p>
            <a:endParaRPr lang="sl-SI" dirty="0" smtClean="0"/>
          </a:p>
          <a:p>
            <a:r>
              <a:rPr lang="sl-SI" dirty="0" smtClean="0"/>
              <a:t>Si zadihan-a? </a:t>
            </a:r>
            <a:r>
              <a:rPr lang="sl-SI" dirty="0" smtClean="0"/>
              <a:t>Upam, da </a:t>
            </a:r>
            <a:r>
              <a:rPr lang="sl-SI" dirty="0" smtClean="0"/>
              <a:t>ti</a:t>
            </a:r>
            <a:r>
              <a:rPr lang="sl-SI" dirty="0" smtClean="0"/>
              <a:t> </a:t>
            </a:r>
            <a:r>
              <a:rPr lang="sl-SI" dirty="0" smtClean="0"/>
              <a:t>srček bije hitreje, ker to pomeni, da </a:t>
            </a:r>
            <a:r>
              <a:rPr lang="sl-SI" dirty="0" smtClean="0"/>
              <a:t>si </a:t>
            </a:r>
            <a:r>
              <a:rPr lang="sl-SI" dirty="0" smtClean="0"/>
              <a:t>vaje </a:t>
            </a:r>
            <a:r>
              <a:rPr lang="sl-SI" dirty="0" smtClean="0"/>
              <a:t>delal-a </a:t>
            </a:r>
            <a:r>
              <a:rPr lang="sl-SI" dirty="0" smtClean="0"/>
              <a:t>pravilno. </a:t>
            </a:r>
          </a:p>
          <a:p>
            <a:r>
              <a:rPr lang="sl-SI" dirty="0" smtClean="0"/>
              <a:t>Spet je čas za požirek vode. Malo se spočij, da se pripraviš na nov izziv.</a:t>
            </a:r>
          </a:p>
          <a:p>
            <a:r>
              <a:rPr lang="sl-SI" dirty="0" smtClean="0"/>
              <a:t>Pravijo, da je smeh pol zdravja, zato upam, da te bo tale šala nasmejala, da te bodo od smeha bolele trebušne mišice:</a:t>
            </a:r>
          </a:p>
          <a:p>
            <a:pPr fontAlgn="base"/>
            <a:r>
              <a:rPr lang="sl-SI" b="1" dirty="0"/>
              <a:t>Papigi</a:t>
            </a:r>
            <a:endParaRPr lang="sl-SI" dirty="0"/>
          </a:p>
          <a:p>
            <a:pPr fontAlgn="base"/>
            <a:r>
              <a:rPr lang="sl-SI" dirty="0"/>
              <a:t>Neka gospa se sprehaja z zeleno in rdečo papigo. Pa ji papigi pobegneta na češnjo. Ker ju ne more priklicati, prosi mimoidočega potepuha, če ji prinese papigi z drevesa. Potepuh spleza na češnjo in se vrne z rdečo papigo. Gospa ga malo čudno pogleda in vpraša: “Kje pa je zelena?”</a:t>
            </a:r>
            <a:br>
              <a:rPr lang="sl-SI" dirty="0"/>
            </a:br>
            <a:r>
              <a:rPr lang="sl-SI" dirty="0"/>
              <a:t>Potepuh pa reče: “Še ni zrela!”</a:t>
            </a:r>
          </a:p>
          <a:p>
            <a:r>
              <a:rPr lang="sl-SI" dirty="0"/>
              <a:t> </a:t>
            </a:r>
          </a:p>
          <a:p>
            <a:endParaRPr lang="sl-SI" dirty="0"/>
          </a:p>
        </p:txBody>
      </p:sp>
      <p:pic>
        <p:nvPicPr>
          <p:cNvPr id="4" name="Slika 3" descr="Koji su simptomi šuge kod papige?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7" t="2824" r="22456" b="1"/>
          <a:stretch/>
        </p:blipFill>
        <p:spPr bwMode="auto">
          <a:xfrm>
            <a:off x="11207523" y="2756807"/>
            <a:ext cx="619125" cy="1638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 descr="Koji su simptomi šuge kod papige?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75" r="81404"/>
          <a:stretch/>
        </p:blipFill>
        <p:spPr bwMode="auto">
          <a:xfrm>
            <a:off x="10744200" y="2756807"/>
            <a:ext cx="463323" cy="1638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4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33074"/>
          </a:xfrm>
        </p:spPr>
        <p:txBody>
          <a:bodyPr/>
          <a:lstStyle/>
          <a:p>
            <a:r>
              <a:rPr lang="sl-SI" dirty="0"/>
              <a:t>4</a:t>
            </a:r>
            <a:r>
              <a:rPr lang="sl-SI" dirty="0" smtClean="0"/>
              <a:t>. CILJANJE V TARČO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24128" y="1481959"/>
            <a:ext cx="9720073" cy="4827401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Vajo lahko izvajaš zunaj ali pa v stanovanju. Če boš v stanovanju, se postavi v najdaljši prostor (mogoče hodnik).</a:t>
            </a:r>
            <a:endParaRPr lang="sl-SI" dirty="0"/>
          </a:p>
          <a:p>
            <a:r>
              <a:rPr lang="sl-SI" dirty="0" smtClean="0"/>
              <a:t>ZA VAJO POTREBUJEŠ:</a:t>
            </a:r>
          </a:p>
          <a:p>
            <a:r>
              <a:rPr lang="sl-SI" dirty="0" smtClean="0"/>
              <a:t>POSODO ALI ŠKATLO</a:t>
            </a:r>
          </a:p>
          <a:p>
            <a:r>
              <a:rPr lang="sl-SI" dirty="0" smtClean="0"/>
              <a:t>MAJHNO ŽOGICO (če nimaš žogice, si jo lahko narediš iz papirja, tako da list papirja zmečkaš in oblikuješ žogico)</a:t>
            </a:r>
          </a:p>
          <a:p>
            <a:pPr marL="0" indent="0">
              <a:buNone/>
            </a:pPr>
            <a:r>
              <a:rPr lang="sl-SI" dirty="0" smtClean="0"/>
              <a:t>Škatlo ali posodo (TARČA) postaviš na tla in se od tarče odmakneš za 5 korakov.</a:t>
            </a:r>
          </a:p>
          <a:p>
            <a:pPr marL="0" indent="0">
              <a:buNone/>
            </a:pPr>
            <a:r>
              <a:rPr lang="sl-SI" dirty="0" smtClean="0"/>
              <a:t>Z žogico poskušaj zadeti tarčo. Če boš zadel 10 x zaporedoma, se od tarče oddalji za en korak. </a:t>
            </a:r>
          </a:p>
          <a:p>
            <a:pPr marL="0" indent="0">
              <a:buNone/>
            </a:pPr>
            <a:r>
              <a:rPr lang="sl-SI" dirty="0" smtClean="0"/>
              <a:t>Da si boš lažje predstavljal-a, si oglej spodnji video. Naj te ne moti, da je na posnetku več tarč. 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video.arnes.si/portal/asset.zul?id=g1PdRFXkMqbTKIDXFmIBwK1a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313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r>
              <a:rPr lang="sl-SI" dirty="0" smtClean="0"/>
              <a:t>5. </a:t>
            </a:r>
            <a:r>
              <a:rPr lang="sl-SI" dirty="0" smtClean="0"/>
              <a:t>AKTIVNOST – športni izziv</a:t>
            </a:r>
            <a:br>
              <a:rPr lang="sl-SI" dirty="0" smtClean="0"/>
            </a:br>
            <a:r>
              <a:rPr lang="sl-SI" sz="2800" dirty="0" smtClean="0"/>
              <a:t>PROSI, NAJ TI NEKDO MERI ČAS, TI PA ŠTEJ, KOLIKO PONOVITEV NAREDIŠ V ENI MINUTI. Rezultat mi javi. 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499" y="2084832"/>
            <a:ext cx="8581330" cy="420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49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354" y="1103257"/>
            <a:ext cx="7569474" cy="472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6</a:t>
            </a:r>
            <a:r>
              <a:rPr lang="sl-SI" dirty="0" smtClean="0"/>
              <a:t>. </a:t>
            </a:r>
            <a:r>
              <a:rPr lang="sl-SI" dirty="0" smtClean="0"/>
              <a:t>Aktivnost - sprostitev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Uff</a:t>
            </a:r>
            <a:r>
              <a:rPr lang="sl-SI" dirty="0" smtClean="0"/>
              <a:t>, tole je bilo pa naporno, a ne? Sedaj pa je spet čas za pitje. Pred tabo je še nekaj vaj, ki ti bodo pomagale, da se spočiješ in sprostiš. </a:t>
            </a:r>
          </a:p>
          <a:p>
            <a:r>
              <a:rPr lang="sl-SI" dirty="0" smtClean="0"/>
              <a:t>Udobno se namesti – lahko se uležeš na posteljo, kavč ali pa na tla.</a:t>
            </a:r>
          </a:p>
          <a:p>
            <a:r>
              <a:rPr lang="sl-SI" dirty="0" smtClean="0"/>
              <a:t>Globoko vdihni. Med vdihom stisni vse mišice v svojem telesu.</a:t>
            </a:r>
          </a:p>
          <a:p>
            <a:r>
              <a:rPr lang="sl-SI" dirty="0" smtClean="0"/>
              <a:t>Sedaj izdihni in med izdihom sprosti vse svoje mišice.</a:t>
            </a:r>
          </a:p>
          <a:p>
            <a:r>
              <a:rPr lang="sl-SI" dirty="0" smtClean="0"/>
              <a:t>Vajo ponovi večkrat. </a:t>
            </a:r>
          </a:p>
          <a:p>
            <a:r>
              <a:rPr lang="sl-SI" dirty="0" smtClean="0"/>
              <a:t>V nadaljevanju ti pošiljam še tri naloge, ki jih lahko izvajaš tudi kadar si jezen/a.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107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</TotalTime>
  <Words>882</Words>
  <Application>Microsoft Office PowerPoint</Application>
  <PresentationFormat>Širokozaslonsko</PresentationFormat>
  <Paragraphs>61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8" baseType="lpstr">
      <vt:lpstr>Aparajita</vt:lpstr>
      <vt:lpstr>Calibri</vt:lpstr>
      <vt:lpstr>Times New Roman</vt:lpstr>
      <vt:lpstr>Tw Cen MT</vt:lpstr>
      <vt:lpstr>Tw Cen MT Condensed</vt:lpstr>
      <vt:lpstr>Wingdings 3</vt:lpstr>
      <vt:lpstr>Integral</vt:lpstr>
      <vt:lpstr>ŠPORNI DAN – 3. Č</vt:lpstr>
      <vt:lpstr>1. AKTIVNOST</vt:lpstr>
      <vt:lpstr>2. AKTIVNOST – krožna vadba</vt:lpstr>
      <vt:lpstr>PowerPointova predstavitev</vt:lpstr>
      <vt:lpstr> 3. AKTIVNOST</vt:lpstr>
      <vt:lpstr>4. CILJANJE V TARČO</vt:lpstr>
      <vt:lpstr> 5. AKTIVNOST – športni izziv PROSI, NAJ TI NEKDO MERI ČAS, TI PA ŠTEJ, KOLIKO PONOVITEV NAREDIŠ V ENI MINUTI. Rezultat mi javi. </vt:lpstr>
      <vt:lpstr>PowerPointova predstavitev</vt:lpstr>
      <vt:lpstr>6. Aktivnost - sprostitev</vt:lpstr>
      <vt:lpstr>PowerPointova predstavitev</vt:lpstr>
      <vt:lpstr>7. ZADNJA AKTIVNOST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ŠPORNI DAN – 3. Č</dc:title>
  <dc:creator>Marina Kmet</dc:creator>
  <cp:lastModifiedBy>Marina Kmet</cp:lastModifiedBy>
  <cp:revision>12</cp:revision>
  <dcterms:created xsi:type="dcterms:W3CDTF">2020-11-10T06:58:46Z</dcterms:created>
  <dcterms:modified xsi:type="dcterms:W3CDTF">2020-11-10T16:56:39Z</dcterms:modified>
</cp:coreProperties>
</file>