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8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502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693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67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278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93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15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84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92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513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313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A278-9797-4740-B9CD-706D9EE0E52E}" type="datetimeFigureOut">
              <a:rPr lang="sl-SI" smtClean="0"/>
              <a:t>23. 12. 2020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02D0-3098-47E5-AF63-617935B5BF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609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bclid=IwAR20mHhlE3MzvWEYGWDfYF_orQWt5Mcv7cK3CBz5cYcnXqcs07off8jT96Q&amp;v=6n8iy6aTtjU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xjxRWizYT0&amp;list=PLWmkikOZCtkyoq6rD3rl19kT-GJ2NdW1o&amp;index=2" TargetMode="External"/><Relationship Id="rId13" Type="http://schemas.openxmlformats.org/officeDocument/2006/relationships/hyperlink" Target="https://www.youtube.com/watch?v=dLQPpL1lZxo" TargetMode="External"/><Relationship Id="rId3" Type="http://schemas.microsoft.com/office/2007/relationships/hdphoto" Target="../media/hdphoto1.wdp"/><Relationship Id="rId7" Type="http://schemas.openxmlformats.org/officeDocument/2006/relationships/hyperlink" Target="https://www.youtube.com/watch?v=mGkM44Nw_f4&amp;list=PLWmkikOZCtkyoq6rD3rl19kT-GJ2NdW1o" TargetMode="External"/><Relationship Id="rId12" Type="http://schemas.openxmlformats.org/officeDocument/2006/relationships/hyperlink" Target="https://www.youtube.com/watch?v=0iQ3NXKDac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9h5pkmikgag&amp;list=PLsP5H_yzMNyi_BWPTdRjJqV7igq_zMLhP" TargetMode="External"/><Relationship Id="rId11" Type="http://schemas.openxmlformats.org/officeDocument/2006/relationships/hyperlink" Target="https://www.youtube.com/watch?v=MPQakRkMArk" TargetMode="External"/><Relationship Id="rId5" Type="http://schemas.openxmlformats.org/officeDocument/2006/relationships/hyperlink" Target="https://www.youtube.com/watch?v=gRKcRu4lztw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www.youtube.com/watch?v=yl6DmQGklfY&amp;list=PLWmkikOZCtkyoq6rD3rl19kT-GJ2NdW1o&amp;index=7" TargetMode="External"/><Relationship Id="rId4" Type="http://schemas.openxmlformats.org/officeDocument/2006/relationships/image" Target="../media/image10.jpeg"/><Relationship Id="rId9" Type="http://schemas.openxmlformats.org/officeDocument/2006/relationships/hyperlink" Target="https://www.youtube.com/watch?v=ykZlg49IvY8&amp;list=PLWmkikOZCtkyoq6rD3rl19kT-GJ2NdW1o&amp;index=6" TargetMode="External"/><Relationship Id="rId14" Type="http://schemas.openxmlformats.org/officeDocument/2006/relationships/hyperlink" Target="https://www.youtube.com/watch?v=OYXg0xq9A5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08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191434" y="2436408"/>
            <a:ext cx="4338919" cy="817779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24. 12. 2020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5400" b="1" dirty="0">
                <a:solidFill>
                  <a:srgbClr val="0070C0"/>
                </a:solidFill>
              </a:rPr>
              <a:t>DAN S POSEBNIMI VSEBINAMI</a:t>
            </a:r>
          </a:p>
          <a:p>
            <a:endParaRPr lang="sl-SI" sz="5400" b="1" dirty="0">
              <a:solidFill>
                <a:srgbClr val="0070C0"/>
              </a:solidFill>
            </a:endParaRPr>
          </a:p>
        </p:txBody>
      </p:sp>
      <p:pic>
        <p:nvPicPr>
          <p:cNvPr id="4" name="CIN CIN CIN ZVONČKI POJEJO Karaoke Slovenske (Jingle bells) - OBJE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38017" y="4770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893" y="2189534"/>
            <a:ext cx="5626668" cy="290866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1102732" y="1543203"/>
            <a:ext cx="232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25. 12. 2020 - BOŽIČ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7881257" y="1266204"/>
            <a:ext cx="3126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70C0"/>
                </a:solidFill>
              </a:rPr>
              <a:t>26. 12. 2020</a:t>
            </a:r>
          </a:p>
          <a:p>
            <a:r>
              <a:rPr lang="sl-SI" b="1" dirty="0">
                <a:solidFill>
                  <a:srgbClr val="0070C0"/>
                </a:solidFill>
              </a:rPr>
              <a:t>DAN SAMOSTOJNOSTI IN ENOTNOSTI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635932" y="5503817"/>
            <a:ext cx="47026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OGLED VIDEOPOSNETKA-PROSLAVA</a:t>
            </a:r>
          </a:p>
          <a:p>
            <a:r>
              <a:rPr lang="sl-SI" u="sng" dirty="0">
                <a:hlinkClick r:id="rId3"/>
              </a:rPr>
              <a:t>https://www.youtube.com/watch?fbclid=IwAR20mHhlE3MzvWEYGWDfYF_orQWt5Mcv7cK3CBz5cYcnXqcs07off8jT96Q&amp;v=6n8iy6aTtjU&amp;feature=youtu.be</a:t>
            </a:r>
            <a:endParaRPr lang="sl-SI" dirty="0"/>
          </a:p>
        </p:txBody>
      </p:sp>
      <p:pic>
        <p:nvPicPr>
          <p:cNvPr id="4100" name="Picture 4" descr="božična ozadja božična pravljica na snegu | Christmas background, Wallpaper  iphone christmas, Christmas wall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8" y="2044337"/>
            <a:ext cx="3422573" cy="4290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3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13326" cy="6531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138335" y="895739"/>
            <a:ext cx="555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/>
              <a:t>2. POMAGAJ PRIPRAVITI DOM ZA PRIJETNO DRUŽINSKO DRUŽENJE.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7147249" y="2743200"/>
            <a:ext cx="27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POSPRAVI SOBO</a:t>
            </a:r>
          </a:p>
          <a:p>
            <a:endParaRPr lang="sl-SI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315616" y="3816220"/>
            <a:ext cx="249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POSESAJ</a:t>
            </a:r>
          </a:p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579706" y="4105469"/>
            <a:ext cx="27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 SOLATO</a:t>
            </a:r>
          </a:p>
          <a:p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7604449" y="1259633"/>
            <a:ext cx="319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OLUPI KROMPIR…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8714792" y="4198776"/>
            <a:ext cx="266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POMIJ POSODO</a:t>
            </a:r>
          </a:p>
          <a:p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315616" y="5075853"/>
            <a:ext cx="3023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PRIPRAVI MIZO</a:t>
            </a:r>
          </a:p>
          <a:p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094514" y="5262465"/>
            <a:ext cx="305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POMAGAJ BRATU/SESTRI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3144416" y="3389531"/>
            <a:ext cx="305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POMAGAJ V KUHINJI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8714792" y="5262465"/>
            <a:ext cx="2519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600" dirty="0"/>
              <a:t>…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9117874" y="2908663"/>
            <a:ext cx="1741715" cy="907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874" y="2486185"/>
            <a:ext cx="1633017" cy="940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PoljeZBesedilom 13"/>
          <p:cNvSpPr txBox="1"/>
          <p:nvPr/>
        </p:nvSpPr>
        <p:spPr>
          <a:xfrm>
            <a:off x="8020594" y="4751800"/>
            <a:ext cx="1907177" cy="64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4731" y="4653686"/>
            <a:ext cx="1539513" cy="83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PoljeZBesedilom 15"/>
          <p:cNvSpPr txBox="1"/>
          <p:nvPr/>
        </p:nvSpPr>
        <p:spPr>
          <a:xfrm>
            <a:off x="2960914" y="4198776"/>
            <a:ext cx="1619795" cy="799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830" y="3992248"/>
            <a:ext cx="2012016" cy="10948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126" y="2942330"/>
            <a:ext cx="1843027" cy="1048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324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r="2852" b="5808"/>
          <a:stretch/>
        </p:blipFill>
        <p:spPr>
          <a:xfrm>
            <a:off x="202163" y="126413"/>
            <a:ext cx="11989837" cy="6627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317241" y="615820"/>
            <a:ext cx="398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3. POSTANI  BOŽIČEK ZA EN DAN…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35087" y="4655976"/>
            <a:ext cx="480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…PROSI STARŠA, DA TE ODPELJE V ŠOLO PO DOBROTE IN JIH ODNESI DOMOV.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8789437" y="1569927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NAPIŠI SPOROČILO, KI GA BOŠ PRILOŽIL DOBROTAM…</a:t>
            </a:r>
          </a:p>
        </p:txBody>
      </p:sp>
    </p:spTree>
    <p:extLst>
      <p:ext uri="{BB962C8B-B14F-4D97-AF65-F5344CB8AC3E}">
        <p14:creationId xmlns:p14="http://schemas.microsoft.com/office/powerpoint/2010/main" val="4211236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7" y="139958"/>
            <a:ext cx="11915192" cy="6391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343608" y="48519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6153" name="Slika 4" descr="Božična dekoracija zvončka s pentljo 5x7cm so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3" r="26047" b="10699"/>
          <a:stretch>
            <a:fillRect/>
          </a:stretch>
        </p:blipFill>
        <p:spPr bwMode="auto">
          <a:xfrm>
            <a:off x="5069269" y="869285"/>
            <a:ext cx="916082" cy="9797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97685" y="526893"/>
            <a:ext cx="435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IDEJE ZA PRAZNIČNO VZDUŠJE</a:t>
            </a:r>
            <a:endParaRPr kumimoji="0" lang="sl-SI" altLang="sl-S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709127" y="1604865"/>
            <a:ext cx="4198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 </a:t>
            </a:r>
            <a:r>
              <a:rPr lang="sl-SI" b="1"/>
              <a:t>BOŽIČNA RISANKA</a:t>
            </a:r>
            <a:endParaRPr lang="sl-SI"/>
          </a:p>
          <a:p>
            <a:r>
              <a:rPr lang="sl-SI"/>
              <a:t> </a:t>
            </a:r>
            <a:r>
              <a:rPr lang="sl-SI" u="sng">
                <a:hlinkClick r:id="rId5"/>
              </a:rPr>
              <a:t>https://www.youtube.com/watch?v=gRKcRu4lztw</a:t>
            </a:r>
            <a:endParaRPr lang="sl-SI"/>
          </a:p>
        </p:txBody>
      </p:sp>
      <p:sp>
        <p:nvSpPr>
          <p:cNvPr id="10" name="PoljeZBesedilom 9"/>
          <p:cNvSpPr txBox="1"/>
          <p:nvPr/>
        </p:nvSpPr>
        <p:spPr>
          <a:xfrm>
            <a:off x="6615403" y="519537"/>
            <a:ext cx="45066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BOŽIČNA GLASBA</a:t>
            </a:r>
            <a:r>
              <a:rPr lang="sl-SI" dirty="0"/>
              <a:t> </a:t>
            </a:r>
            <a:r>
              <a:rPr lang="sl-SI" u="sng" dirty="0">
                <a:hlinkClick r:id="rId6"/>
              </a:rPr>
              <a:t>https://www.youtube.com/watch?v=9h5pkmikgag&amp;list=PLsP5H_yzMNyi_BWPTdRjJqV7igq_zMLhP</a:t>
            </a:r>
            <a:endParaRPr lang="sl-SI" dirty="0"/>
          </a:p>
          <a:p>
            <a:r>
              <a:rPr lang="sl-SI" u="sng" dirty="0">
                <a:hlinkClick r:id="rId7"/>
              </a:rPr>
              <a:t>https://www.youtube.com/watch?v=mGkM44Nw_f4&amp;list=PLWmkikOZCtkyoq6rD3rl19kT-GJ2NdW1o</a:t>
            </a:r>
            <a:endParaRPr lang="sl-SI" dirty="0"/>
          </a:p>
          <a:p>
            <a:r>
              <a:rPr lang="sl-SI" u="sng" dirty="0">
                <a:hlinkClick r:id="rId8"/>
              </a:rPr>
              <a:t>https://www.youtube.com/watch?v=KxjxRWizYT0&amp;list=PLWmkikOZCtkyoq6rD3rl19kT-GJ2NdW1o&amp;index=2</a:t>
            </a:r>
            <a:endParaRPr lang="sl-SI" dirty="0"/>
          </a:p>
          <a:p>
            <a:r>
              <a:rPr lang="sl-SI" u="sng" dirty="0">
                <a:hlinkClick r:id="rId9"/>
              </a:rPr>
              <a:t>https://www.youtube.com/watch?v=ykZlg49IvY8&amp;list=PLWmkikOZCtkyoq6rD3rl19kT-GJ2NdW1o&amp;index=6</a:t>
            </a:r>
            <a:endParaRPr lang="sl-SI" dirty="0"/>
          </a:p>
          <a:p>
            <a:r>
              <a:rPr lang="sl-SI" u="sng" dirty="0">
                <a:hlinkClick r:id="rId10"/>
              </a:rPr>
              <a:t>https://www.youtube.com/watch?v=yl6DmQGklfY&amp;list=PLWmkikOZCtkyoq6rD3rl19kT-GJ2NdW1o&amp;index=7</a:t>
            </a:r>
            <a:endParaRPr lang="sl-SI" dirty="0"/>
          </a:p>
          <a:p>
            <a:r>
              <a:rPr lang="sl-SI" u="sng" dirty="0">
                <a:hlinkClick r:id="rId11"/>
              </a:rPr>
              <a:t>https://www.youtube.com/watch?v=MPQakRkMArk</a:t>
            </a:r>
            <a:endParaRPr lang="sl-SI" dirty="0"/>
          </a:p>
          <a:p>
            <a:r>
              <a:rPr lang="sl-SI" u="sng" dirty="0">
                <a:hlinkClick r:id="rId12"/>
              </a:rPr>
              <a:t>https://www.youtube.com/watch?v=0iQ3NXKDacE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09127" y="3209731"/>
            <a:ext cx="4096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BOŽIČNI POGRINJEK</a:t>
            </a:r>
            <a:endParaRPr lang="sl-SI" dirty="0"/>
          </a:p>
          <a:p>
            <a:r>
              <a:rPr lang="sl-SI" u="sng" dirty="0">
                <a:hlinkClick r:id="rId13"/>
              </a:rPr>
              <a:t>https://www.youtube.com/watch?v=dLQPpL1lZxo</a:t>
            </a:r>
            <a:endParaRPr lang="sl-SI" dirty="0"/>
          </a:p>
          <a:p>
            <a:r>
              <a:rPr lang="sl-SI" u="sng" dirty="0">
                <a:hlinkClick r:id="rId14"/>
              </a:rPr>
              <a:t>https://www.youtube.com/watch?v=OYXg0xq9A5M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784587">
            <a:off x="2986596" y="4270101"/>
            <a:ext cx="1633870" cy="2176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677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BOŽIČNA OZADJA - BOŽIČEK SLIKE - OZADJA ::.. Božična ozadja za vaš  računalnik!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08" y="224745"/>
            <a:ext cx="11765901" cy="669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25151" y="606490"/>
            <a:ext cx="3666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0070C0"/>
                </a:solidFill>
              </a:rPr>
              <a:t>IN NE POZABI…</a:t>
            </a:r>
          </a:p>
        </p:txBody>
      </p:sp>
      <p:pic>
        <p:nvPicPr>
          <p:cNvPr id="7180" name="Picture 12" descr="Sreč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04" y="1129710"/>
            <a:ext cx="5551715" cy="506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PoljeZBesedilom 4"/>
          <p:cNvSpPr txBox="1"/>
          <p:nvPr/>
        </p:nvSpPr>
        <p:spPr>
          <a:xfrm rot="2460066">
            <a:off x="8415722" y="1927351"/>
            <a:ext cx="3030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0070C0"/>
                </a:solidFill>
              </a:rPr>
              <a:t>Srečno, zdravo in na ponovno snidenje v 2021!</a:t>
            </a:r>
          </a:p>
        </p:txBody>
      </p:sp>
    </p:spTree>
    <p:extLst>
      <p:ext uri="{BB962C8B-B14F-4D97-AF65-F5344CB8AC3E}">
        <p14:creationId xmlns:p14="http://schemas.microsoft.com/office/powerpoint/2010/main" val="272242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313</Words>
  <Application>Microsoft Office PowerPoint</Application>
  <PresentationFormat>Širokozaslonsko</PresentationFormat>
  <Paragraphs>35</Paragraphs>
  <Slides>6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Officeova tema</vt:lpstr>
      <vt:lpstr>24. 12. 2020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24. 12. 2020</dc:title>
  <dc:creator>Uporabnik</dc:creator>
  <cp:lastModifiedBy>Saša Šeško</cp:lastModifiedBy>
  <cp:revision>10</cp:revision>
  <dcterms:created xsi:type="dcterms:W3CDTF">2020-12-10T09:25:31Z</dcterms:created>
  <dcterms:modified xsi:type="dcterms:W3CDTF">2020-12-23T19:20:52Z</dcterms:modified>
</cp:coreProperties>
</file>