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96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XdingdY6DT0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L7i-O3rKtE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www.youtube.com/watch?v=QTYSAPsrg34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uC6T5kOp0l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A768BFF9-CD88-4753-A402-3439DE0FC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478" y="255117"/>
            <a:ext cx="8915399" cy="1468800"/>
          </a:xfrm>
        </p:spPr>
        <p:txBody>
          <a:bodyPr/>
          <a:lstStyle/>
          <a:p>
            <a:r>
              <a:rPr lang="sl-SI" dirty="0"/>
              <a:t>                     KULTURNI DAN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1B934FD-E26A-4C51-BBA3-CFC3BB30DC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sl-SI" sz="6600" b="1" dirty="0"/>
              <a:t>VESELI DECEMBER</a:t>
            </a:r>
          </a:p>
          <a:p>
            <a:endParaRPr lang="sl-SI" sz="6600" b="1" dirty="0"/>
          </a:p>
          <a:p>
            <a:r>
              <a:rPr lang="sl-SI" sz="3200" b="1" dirty="0"/>
              <a:t>                  </a:t>
            </a:r>
            <a:r>
              <a:rPr lang="sl-SI" sz="4000" b="1" dirty="0"/>
              <a:t>21. 12. 2020</a:t>
            </a:r>
          </a:p>
          <a:p>
            <a:endParaRPr lang="sl-SI" sz="3200" b="1" dirty="0"/>
          </a:p>
        </p:txBody>
      </p:sp>
      <p:pic>
        <p:nvPicPr>
          <p:cNvPr id="1030" name="Picture 6" descr="Novoletni okraski – božični okraski in novoletne lučke - Promak">
            <a:extLst>
              <a:ext uri="{FF2B5EF4-FFF2-40B4-BE49-F238E27FC236}">
                <a16:creationId xmlns:a16="http://schemas.microsoft.com/office/drawing/2014/main" id="{E1C2C783-0E3A-4331-BDB5-46CACAEEE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95" y="45090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o je TOP 7 idej za TRENDI božično - novoletno okrasitev doma - Aktualno -  Cosmopolitan Slovenija">
            <a:extLst>
              <a:ext uri="{FF2B5EF4-FFF2-40B4-BE49-F238E27FC236}">
                <a16:creationId xmlns:a16="http://schemas.microsoft.com/office/drawing/2014/main" id="{8D5757E4-FB12-4B44-9E09-A4A215B10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948" y="1803109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E5625E25-139C-43DD-A69A-61E9964AD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4402" y="1124827"/>
            <a:ext cx="2207353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5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898AD4-AF3B-418C-B6B3-8C819DAD4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75502"/>
            <a:ext cx="8915399" cy="1929468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/>
              <a:t>NAVODILA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860B371-5C34-4D5D-9F1E-332185524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2810312"/>
            <a:ext cx="8915399" cy="3280095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latin typeface="+mj-lt"/>
              </a:rPr>
              <a:t>DANES SE MORAŠ IMETI LEPO.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latin typeface="+mj-lt"/>
              </a:rPr>
              <a:t>VRSTNI RED DEJAVNOSTI JE TVOJA IZBIRA.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 ODMOROM SI PRIVOŠČI ZDRAV PRIGRIZEK… SAJ VEŠ, KOT V ŠOLI.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 POZABI PA TUDI NA MINUTO ZA ZDRAVJE, RAZGIBAJ SE! PRIDRUŽIJO SE TI LAHKO TUDI OSTALI DRUŽINSKI ČLANI.</a:t>
            </a:r>
          </a:p>
          <a:p>
            <a:br>
              <a:rPr lang="sl-SI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F4D54EA-1B6F-44B9-B66B-25790299D8A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788" y="2343150"/>
            <a:ext cx="1367790" cy="108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4.jpg" descr="Rezultat iskanja slik za igra otrok">
            <a:extLst>
              <a:ext uri="{FF2B5EF4-FFF2-40B4-BE49-F238E27FC236}">
                <a16:creationId xmlns:a16="http://schemas.microsoft.com/office/drawing/2014/main" id="{90F3A600-3BCC-4F5D-9970-C726264D2916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395676" y="5176007"/>
            <a:ext cx="2187972" cy="138156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0664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F5BE65-0FB7-4A33-A336-E48CB1564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10393"/>
            <a:ext cx="8915399" cy="1384184"/>
          </a:xfrm>
        </p:spPr>
        <p:txBody>
          <a:bodyPr>
            <a:noAutofit/>
          </a:bodyPr>
          <a:lstStyle/>
          <a:p>
            <a:r>
              <a:rPr lang="sl-SI" sz="6600" b="1" dirty="0">
                <a:solidFill>
                  <a:srgbClr val="FF0000"/>
                </a:solidFill>
              </a:rPr>
              <a:t>  SREČNO 2021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AB345F3-9290-4766-BE5F-ED722FE35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1795245"/>
            <a:ext cx="8915399" cy="4597166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BREZČRTNI ZVEZEK Z RDEČO BARVICO PRESLIKAJ</a:t>
            </a:r>
          </a:p>
          <a:p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ZGORNJI NASLOV.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 NASLOV NARIŠI</a:t>
            </a:r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NOVOLETNO SMREKO.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POD NJO LAHKO NARIŠEŠ TUDI DARILA.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ALI PA NARIŠEŠ BOŽIČKA.</a:t>
            </a:r>
            <a:endParaRPr lang="sl-SI" dirty="0">
              <a:solidFill>
                <a:srgbClr val="050505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ČE ŽELIŠ, MED RISANJEM POSLUŠAJ PRAZNIČNE PESMI. POSLUŠAŠ LAHKO PESMI NA SPODNJI POVEZAVI, ALI PA SI IZBEREŠ GLASBO, KI JE VŠEČ TEBI.</a:t>
            </a:r>
          </a:p>
          <a:p>
            <a:endParaRPr lang="sl-SI" dirty="0">
              <a:solidFill>
                <a:srgbClr val="05050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1400" dirty="0"/>
              <a:t> </a:t>
            </a:r>
            <a:r>
              <a:rPr lang="sl-SI" sz="1400" dirty="0">
                <a:hlinkClick r:id="rId2"/>
              </a:rPr>
              <a:t>https://www.youtube.com/watch?v=XdingdY6DT0</a:t>
            </a:r>
            <a:r>
              <a:rPr lang="sl-SI" sz="1400" dirty="0"/>
              <a:t> </a:t>
            </a:r>
            <a:br>
              <a:rPr lang="sl-SI" sz="1400" dirty="0"/>
            </a:br>
            <a:br>
              <a:rPr lang="sl-SI" sz="1400" dirty="0"/>
            </a:br>
            <a:br>
              <a:rPr lang="sl-SI" sz="1400" dirty="0"/>
            </a:br>
            <a:endParaRPr lang="sl-SI" sz="1400" dirty="0">
              <a:solidFill>
                <a:srgbClr val="05050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sl-SI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sl-SI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B292889-7A98-4472-99D3-F14387A950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75"/>
          <a:stretch>
            <a:fillRect/>
          </a:stretch>
        </p:blipFill>
        <p:spPr bwMode="auto">
          <a:xfrm rot="5400000">
            <a:off x="9201823" y="1611174"/>
            <a:ext cx="2523490" cy="186817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74C7589-1D36-42C6-8D70-689AFD978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08" y="142613"/>
            <a:ext cx="1963024" cy="250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81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AD3DF8-652A-4940-B8CC-C67B97038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83891"/>
            <a:ext cx="8915399" cy="1963024"/>
          </a:xfrm>
        </p:spPr>
        <p:txBody>
          <a:bodyPr>
            <a:noAutofit/>
          </a:bodyPr>
          <a:lstStyle/>
          <a:p>
            <a:r>
              <a:rPr lang="sl-SI" sz="6600" b="1" dirty="0"/>
              <a:t>OGLED RISANEGA  </a:t>
            </a:r>
            <a:br>
              <a:rPr lang="sl-SI" sz="6600" b="1" dirty="0"/>
            </a:br>
            <a:r>
              <a:rPr lang="sl-SI" sz="6600" b="1" dirty="0"/>
              <a:t>         FILMA                 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D11D593-7CEC-4DCA-A54C-428F8BE40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5272" y="2046914"/>
            <a:ext cx="8915399" cy="3870557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sl-SI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SLEDI NAJTEŽJA NALOGA – IZBERI SI, KATERO RISANKO BOŠ POGLEDAL/A.</a:t>
            </a: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sl-SI" sz="1800" b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SREČKO BOŽIČNI </a:t>
            </a: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OKRASEK:</a:t>
            </a:r>
            <a:r>
              <a:rPr lang="sl-SI" sz="1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https://www.youtube.com/watch?v=QTYSAPsrg34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PRVI SNEG: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https://www.youtube.com/watch?v=bL7i-O3rKtE</a:t>
            </a:r>
            <a:r>
              <a:rPr lang="sl-SI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sl-SI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JELKA:</a:t>
            </a:r>
            <a:r>
              <a:rPr lang="sl-SI" sz="1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https://www.youtube.com/watch?v=uC6T5kOp0lM</a:t>
            </a:r>
            <a:r>
              <a:rPr lang="sl-SI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sl-SI" b="1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sl-SI" sz="2600" b="1" dirty="0">
                <a:solidFill>
                  <a:srgbClr val="05050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UDOBNO SE NAMESTI IN UŽIVAJ!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sl-SI" b="1" u="sng" dirty="0">
              <a:solidFill>
                <a:srgbClr val="0563C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Srečko božični okrasek - YouTube">
            <a:extLst>
              <a:ext uri="{FF2B5EF4-FFF2-40B4-BE49-F238E27FC236}">
                <a16:creationId xmlns:a16="http://schemas.microsoft.com/office/drawing/2014/main" id="{1A7DD3FE-3C77-4FCD-A972-C691D8345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2821105"/>
            <a:ext cx="1060000" cy="8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irst Snow of Winter, The (1998) | SloCartoon.net">
            <a:extLst>
              <a:ext uri="{FF2B5EF4-FFF2-40B4-BE49-F238E27FC236}">
                <a16:creationId xmlns:a16="http://schemas.microsoft.com/office/drawing/2014/main" id="{6693BF2E-8F72-426B-9A6E-9DF1818F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7503" y="3477411"/>
            <a:ext cx="1631790" cy="100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isanka - Stara cestna svetilka (H. C. Andersen) - YouTube">
            <a:extLst>
              <a:ext uri="{FF2B5EF4-FFF2-40B4-BE49-F238E27FC236}">
                <a16:creationId xmlns:a16="http://schemas.microsoft.com/office/drawing/2014/main" id="{C06774DB-4F6B-468F-A030-6B76B4569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8" t="13038" r="14314" b="15923"/>
          <a:stretch>
            <a:fillRect/>
          </a:stretch>
        </p:blipFill>
        <p:spPr bwMode="auto">
          <a:xfrm>
            <a:off x="8337175" y="4831976"/>
            <a:ext cx="1267610" cy="90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831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6CFEDC-7D56-4FD9-8150-99A74273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1648" y="813733"/>
            <a:ext cx="8492963" cy="2615267"/>
          </a:xfrm>
        </p:spPr>
        <p:txBody>
          <a:bodyPr>
            <a:noAutofit/>
          </a:bodyPr>
          <a:lstStyle/>
          <a:p>
            <a:r>
              <a:rPr lang="sl-SI" b="1" dirty="0"/>
              <a:t>NASMEH NAS NIČ NE STANE, VENDAR ČUDEŽNO DELUJE IN OBOGATI TISTEGA, KI MU JE NAMENJEN.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00AC711-8F8B-4CCA-917D-75BF768F2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429000"/>
            <a:ext cx="8915399" cy="2049011"/>
          </a:xfrm>
        </p:spPr>
        <p:txBody>
          <a:bodyPr>
            <a:normAutofit fontScale="25000" lnSpcReduction="20000"/>
          </a:bodyPr>
          <a:lstStyle/>
          <a:p>
            <a:endParaRPr lang="sl-SI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2800" dirty="0"/>
              <a:t>DANES POKLONI VSEM BLIŽNJIM ČIM VEČ NASMEHOV!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2800" dirty="0"/>
              <a:t>MIDVE PA BI BILI VESELI FOTOGRAFIJE TVOJE DANAŠNJE RISBE.</a:t>
            </a:r>
          </a:p>
          <a:p>
            <a:endParaRPr lang="sl-SI" sz="12800" dirty="0"/>
          </a:p>
          <a:p>
            <a:br>
              <a:rPr lang="sl-SI" sz="12800" b="1" dirty="0"/>
            </a:br>
            <a:endParaRPr lang="sl-SI" sz="12800" dirty="0"/>
          </a:p>
        </p:txBody>
      </p:sp>
      <p:pic>
        <p:nvPicPr>
          <p:cNvPr id="2050" name="Picture 2" descr="Kako poskrbimo za novoletno jelko | Bodi eko">
            <a:extLst>
              <a:ext uri="{FF2B5EF4-FFF2-40B4-BE49-F238E27FC236}">
                <a16:creationId xmlns:a16="http://schemas.microsoft.com/office/drawing/2014/main" id="{2B25CE77-48C2-4107-92AE-10B3FAF5E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31" y="435309"/>
            <a:ext cx="2218494" cy="146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 descr="A Christmas Pudding Festive Emoticon Emoji Character Royalty Free Cliparts,  Vectors, And Stock Illustration. Image 46272367."/>
          <p:cNvPicPr/>
          <p:nvPr/>
        </p:nvPicPr>
        <p:blipFill>
          <a:blip r:embed="rId3" cstate="print"/>
          <a:srcRect l="3471" t="3285" r="2975" b="3154"/>
          <a:stretch>
            <a:fillRect/>
          </a:stretch>
        </p:blipFill>
        <p:spPr bwMode="auto">
          <a:xfrm>
            <a:off x="8732940" y="5025197"/>
            <a:ext cx="1310041" cy="1494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2831675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344</TotalTime>
  <Words>252</Words>
  <Application>Microsoft Office PowerPoint</Application>
  <PresentationFormat>Širokozaslonsko</PresentationFormat>
  <Paragraphs>34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</vt:lpstr>
      <vt:lpstr>Wingdings 3</vt:lpstr>
      <vt:lpstr>Šelest</vt:lpstr>
      <vt:lpstr>                     KULTURNI DAN</vt:lpstr>
      <vt:lpstr>NAVODILA</vt:lpstr>
      <vt:lpstr>  SREČNO 2021</vt:lpstr>
      <vt:lpstr>OGLED RISANEGA            FILMA                 </vt:lpstr>
      <vt:lpstr>NASMEH NAS NIČ NE STANE, VENDAR ČUDEŽNO DELUJE IN OBOGATI TISTEGA, KI MU JE NAMENJEN.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KULTURNI DAN</dc:title>
  <dc:creator>Darja</dc:creator>
  <cp:lastModifiedBy>Saša Šeško</cp:lastModifiedBy>
  <cp:revision>44</cp:revision>
  <dcterms:created xsi:type="dcterms:W3CDTF">2020-12-15T11:48:04Z</dcterms:created>
  <dcterms:modified xsi:type="dcterms:W3CDTF">2020-12-20T18:55:13Z</dcterms:modified>
</cp:coreProperties>
</file>