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1" r:id="rId6"/>
    <p:sldId id="260" r:id="rId7"/>
    <p:sldId id="262" r:id="rId8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17. 12. 2020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17. 12. 2020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020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17. 12. 2020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58" y="461819"/>
            <a:ext cx="6033042" cy="3944896"/>
          </a:xfrm>
        </p:spPr>
        <p:txBody>
          <a:bodyPr rtlCol="0">
            <a:normAutofit fontScale="90000"/>
          </a:bodyPr>
          <a:lstStyle/>
          <a:p>
            <a:pPr algn="l"/>
            <a:r>
              <a:rPr lang="sl-SI" sz="2400" spc="300" dirty="0" smtClean="0"/>
              <a:t/>
            </a:r>
            <a:br>
              <a:rPr lang="sl-SI" sz="2400" spc="300" dirty="0" smtClean="0"/>
            </a:br>
            <a:r>
              <a:rPr lang="sl-SI" sz="2400" spc="300" dirty="0"/>
              <a:t/>
            </a:r>
            <a:br>
              <a:rPr lang="sl-SI" sz="2400" spc="300" dirty="0"/>
            </a:br>
            <a:r>
              <a:rPr lang="sl-SI" sz="2400" spc="300" dirty="0" smtClean="0">
                <a:solidFill>
                  <a:schemeClr val="bg1"/>
                </a:solidFill>
              </a:rPr>
              <a:t>POZDRAVLJENI VESELI PEVCI </a:t>
            </a:r>
            <a:br>
              <a:rPr lang="sl-SI" sz="2400" spc="300" dirty="0" smtClean="0">
                <a:solidFill>
                  <a:schemeClr val="bg1"/>
                </a:solidFill>
              </a:rPr>
            </a:br>
            <a:r>
              <a:rPr lang="sl-SI" sz="2400" spc="300" dirty="0" smtClean="0">
                <a:solidFill>
                  <a:schemeClr val="bg1"/>
                </a:solidFill>
              </a:rPr>
              <a:t>Otroškega PEVSKEGA ZBORA 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1800" spc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OGLEJTE SI PTIČKO NA  SLIKI IN ZAPOJTE Z NJO PO NOTAH NA ĆIV-ĆIV</a:t>
            </a:r>
            <a:br>
              <a:rPr lang="sl-SI" sz="1800" spc="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000" spc="300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ZDAJ </a:t>
            </a:r>
            <a:r>
              <a:rPr lang="sl-SI" sz="2000" spc="300" dirty="0" smtClean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ZNATE ŽE KAR NEKAJ PESMI NA NOVO. PONOVITE JIH</a:t>
            </a:r>
            <a:r>
              <a:rPr lang="sl-SI" sz="2000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br>
              <a:rPr lang="sl-SI" sz="2000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l-SI" sz="2000" spc="3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b="1" spc="3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VABILO </a:t>
            </a:r>
            <a: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PEVCEM</a:t>
            </a:r>
            <a:b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TRI RACE, TRI PURE</a:t>
            </a:r>
            <a:b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JESEN</a:t>
            </a:r>
            <a:b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MIKLAVŽ</a:t>
            </a:r>
            <a:b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l-SI" sz="2000" b="1" spc="3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spc="30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POIŠČITE JIH NA POSLANIH GRADIVIH, ČE JIH ŠE NE ZNATE NA PAMET</a:t>
            </a:r>
            <a:r>
              <a:rPr lang="sl-SI" sz="2000" spc="3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br>
              <a:rPr lang="sl-SI" sz="2000" spc="3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sl-SI" sz="2000" b="1" spc="3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sl-SI" sz="2000" b="1" spc="3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sl-SI" sz="2400" spc="300" dirty="0">
              <a:latin typeface="Arial Narrow" panose="020B0606020202030204" pitchFamily="34" charset="0"/>
            </a:endParaRPr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4886036"/>
            <a:ext cx="5877385" cy="1566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0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NAJNOVEJŠA </a:t>
            </a:r>
            <a:r>
              <a:rPr lang="sl-SI" sz="1800" b="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PA JE PESEM </a:t>
            </a:r>
            <a:r>
              <a:rPr lang="sl-SI" sz="1800" spc="300" dirty="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BELE SNEŽINKE</a:t>
            </a:r>
            <a:r>
              <a:rPr lang="sl-SI" sz="18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sl-SI" sz="180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sl-SI" sz="1800" b="0" spc="3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SAMO KLIKNI NA ZVOČNIK IN PEVCI NA SOSEDNJI STRANI BODO ZAPELI </a:t>
            </a:r>
            <a:r>
              <a:rPr lang="sl-SI" sz="1800" b="0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 TABO.</a:t>
            </a:r>
          </a:p>
          <a:p>
            <a:r>
              <a:rPr lang="sl-SI" sz="1800" b="0" spc="3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ŠE PTIČICA BO VESELO ZAŽGOLELA.</a:t>
            </a:r>
          </a:p>
          <a:p>
            <a:endParaRPr lang="sl-SI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8165" y="5341102"/>
            <a:ext cx="616353" cy="6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66" y="1108363"/>
            <a:ext cx="10410198" cy="5477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4000" dirty="0" smtClean="0"/>
              <a:t> </a:t>
            </a:r>
            <a:r>
              <a:rPr lang="sl-SI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ZDAJ PA SE ŽE PRIBLIŽUJE ČAS ZA PRAZNIČNE PESMI</a:t>
            </a:r>
            <a:br>
              <a:rPr lang="sl-SI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2200" dirty="0"/>
              <a:t> </a:t>
            </a:r>
            <a:r>
              <a:rPr lang="sl-SI" sz="2200" dirty="0" smtClean="0"/>
              <a:t> </a:t>
            </a:r>
            <a:br>
              <a:rPr lang="sl-SI" sz="2200" dirty="0" smtClean="0"/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BODO BOŽIČNE IN NOVOLETNE PESMI, </a:t>
            </a:r>
            <a:b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KI NAM BODO PREGNALE SIVINO TEH MEGLENIH DNI </a:t>
            </a:r>
            <a:b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IN SPROSTILE NAPETOST, </a:t>
            </a:r>
            <a:b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KI SE VČASIH NASELI V NAS.</a:t>
            </a: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sl-SI" sz="2200" b="1" cap="none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sl-SI" sz="2200" b="1" cap="none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PRIJETNO PREPEVANJE ŽELIM!</a:t>
            </a: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200" b="1" cap="none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sl-SI" sz="2200" b="1" cap="none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sl-SI" sz="2200" b="1" cap="none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</a:t>
            </a:r>
            <a:endParaRPr lang="sl-SI" sz="18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rce 4"/>
          <p:cNvSpPr/>
          <p:nvPr/>
        </p:nvSpPr>
        <p:spPr>
          <a:xfrm>
            <a:off x="8796655" y="4475607"/>
            <a:ext cx="1234440" cy="110871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6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6912863" y="1588986"/>
            <a:ext cx="4410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PREDSTAVITEV PESMI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2</a:t>
            </a:r>
            <a:r>
              <a:rPr lang="sl-SI" dirty="0" smtClean="0"/>
              <a:t>. KLAVIRSKA SPREMLJAVA, DA LAHKO</a:t>
            </a:r>
          </a:p>
          <a:p>
            <a:r>
              <a:rPr lang="sl-SI" dirty="0" smtClean="0"/>
              <a:t>     SAM/A ZAPOJEŠ, KO ŽE ZNAŠ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38251" t="26655" r="38062" b="39779"/>
          <a:stretch/>
        </p:blipFill>
        <p:spPr>
          <a:xfrm>
            <a:off x="1238906" y="1588986"/>
            <a:ext cx="5230611" cy="3950362"/>
          </a:xfrm>
          <a:prstGeom prst="rect">
            <a:avLst/>
          </a:prstGeom>
        </p:spPr>
      </p:pic>
      <p:pic>
        <p:nvPicPr>
          <p:cNvPr id="6" name="Želimo vam srečen Božič-predstavitev pes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2864" y="2070700"/>
            <a:ext cx="998081" cy="998081"/>
          </a:xfrm>
          <a:prstGeom prst="rect">
            <a:avLst/>
          </a:prstGeom>
        </p:spPr>
      </p:pic>
      <p:pic>
        <p:nvPicPr>
          <p:cNvPr id="8" name="Želimo vam srečen Božič-klavirska spremljav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2863" y="4238226"/>
            <a:ext cx="998081" cy="998081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209309" y="233890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(3x)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 descr="Božič 2019 - božična glasba, filmi, slike, daril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39" y="4127666"/>
            <a:ext cx="1013578" cy="141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8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1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5050"/>
                </a:solidFill>
              </a:rPr>
              <a:t>V NASLEDNJEM TEDNU TE ČAKA ŠE NEKAJ PRAZNIČNIH PESMI.</a:t>
            </a:r>
            <a:br>
              <a:rPr lang="sl-SI" sz="2800" dirty="0" smtClean="0">
                <a:solidFill>
                  <a:srgbClr val="FF5050"/>
                </a:solidFill>
              </a:rPr>
            </a:br>
            <a:r>
              <a:rPr lang="sl-SI" sz="2800" dirty="0" smtClean="0">
                <a:solidFill>
                  <a:srgbClr val="FF5050"/>
                </a:solidFill>
              </a:rPr>
              <a:t>DO TAKRAT SE NAUČI PESEM BELE SNEŽINKE, MIKLAVŽ IN ŽELIMO VESEL VAM BOŽIČ.</a:t>
            </a:r>
            <a:endParaRPr lang="sl-SI" sz="2800" dirty="0">
              <a:solidFill>
                <a:srgbClr val="FF5050"/>
              </a:solidFill>
            </a:endParaRPr>
          </a:p>
        </p:txBody>
      </p:sp>
      <p:pic>
        <p:nvPicPr>
          <p:cNvPr id="4" name="track 20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1168" y="1542021"/>
            <a:ext cx="819860" cy="819860"/>
          </a:xfrm>
          <a:prstGeom prst="rect">
            <a:avLst/>
          </a:prstGeom>
        </p:spPr>
      </p:pic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1321044" y="1951951"/>
            <a:ext cx="5190592" cy="42179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 PA VEM, DA NEKATERI POJETE PESEM TUDI Z DRUGAČNIM BESEDILOM, GA TAKO TUDI ZAPOJTE. </a:t>
            </a:r>
          </a:p>
          <a:p>
            <a:pPr marL="0" indent="0">
              <a:buNone/>
            </a:pPr>
            <a:endParaRPr lang="sl-SI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</a:t>
            </a:r>
            <a:r>
              <a:rPr lang="sl-SI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 SREČEN </a:t>
            </a: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BOŽIČ,   (3x)                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NOVEM LETU PA MIR.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 MIR BO POVSOD,                           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KJER BIVA NAŠ ROD.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ŽELIMO VAM SREČEN BOŽIČ,                     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NOVEM LETU PA MIR</a:t>
            </a:r>
            <a:r>
              <a:rPr 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JAZ VAM ŽELIM LEPOTE IN MIRU V SRCIH</a:t>
            </a:r>
          </a:p>
          <a:p>
            <a:pPr marL="0" indent="0" algn="r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UČITELJICA ALENKA</a:t>
            </a:r>
            <a:endParaRPr lang="sl-SI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veti Miklavž_enoglasno">
            <a:extLst>
              <a:ext uri="{FF2B5EF4-FFF2-40B4-BE49-F238E27FC236}">
                <a16:creationId xmlns:a16="http://schemas.microsoft.com/office/drawing/2014/main" id="{DC1025AE-910F-4555-96E0-BA598626BD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1168" y="3034153"/>
            <a:ext cx="819860" cy="8198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Želimo vam srečen Božič-klavirska spremljav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1168" y="4625701"/>
            <a:ext cx="889428" cy="889428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9097818" y="1754909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B0F0"/>
                </a:solidFill>
              </a:rPr>
              <a:t>BELE SNEŽINKE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9097818" y="3260436"/>
            <a:ext cx="126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MIKLAVŽ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9319491" y="4932218"/>
            <a:ext cx="167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00B050"/>
                </a:solidFill>
              </a:rPr>
              <a:t>ŽELIMO VAM</a:t>
            </a:r>
            <a:endParaRPr lang="sl-SI" b="1" dirty="0" smtClean="0">
              <a:solidFill>
                <a:srgbClr val="C00000"/>
              </a:solidFill>
            </a:endParaRPr>
          </a:p>
          <a:p>
            <a:r>
              <a:rPr lang="sl-SI" b="1" dirty="0" smtClean="0">
                <a:solidFill>
                  <a:srgbClr val="C00000"/>
                </a:solidFill>
              </a:rPr>
              <a:t>. . .</a:t>
            </a:r>
            <a:endParaRPr lang="sl-SI" b="1" dirty="0" smtClean="0">
              <a:solidFill>
                <a:srgbClr val="00B05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794" y="351627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2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1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71af3243-3dd4-4a8d-8c0d-dd76da1f02a5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122</Words>
  <Application>Microsoft Office PowerPoint</Application>
  <PresentationFormat>Širokozaslonsko</PresentationFormat>
  <Paragraphs>33</Paragraphs>
  <Slides>4</Slides>
  <Notes>2</Notes>
  <HiddenSlides>0</HiddenSlides>
  <MMClips>6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Gill Sans MT</vt:lpstr>
      <vt:lpstr>Impact</vt:lpstr>
      <vt:lpstr>Wingdings</vt:lpstr>
      <vt:lpstr>Priponka</vt:lpstr>
      <vt:lpstr>  POZDRAVLJENI VESELI PEVCI  Otroškega PEVSKEGA ZBORA   OGLEJTE SI PTIČKO NA  SLIKI IN ZAPOJTE Z NJO PO NOTAH NA ĆIV-ĆIV  ZDAJ ZNATE ŽE KAR NEKAJ PESMI NA NOVO. PONOVITE JIH:  VABILO PEVCEM TRI RACE, TRI PURE JESEN MIKLAVŽ  POIŠČITE JIH NA POSLANIH GRADIVIH, ČE JIH ŠE NE ZNATE NA PAMET.  </vt:lpstr>
      <vt:lpstr> ZDAJ PA SE ŽE PRIBLIŽUJE ČAS ZA PRAZNIČNE PESMI     TO BODO BOŽIČNE IN NOVOLETNE PESMI,   KI NAM BODO PREGNALE SIVINO TEH MEGLENIH DNI    IN SPROSTILE NAPETOST,     KI SE VČASIH NASELI V NAS.    PRIJETNO PREPEVANJE ŽELIM!     </vt:lpstr>
      <vt:lpstr>PowerPointova predstavitev</vt:lpstr>
      <vt:lpstr>V NASLEDNJEM TEDNU TE ČAKA ŠE NEKAJ PRAZNIČNIH PESMI. DO TAKRAT SE NAUČI PESEM BELE SNEŽINKE, MIKLAVŽ IN ŽELIMO VESEL VAM BOŽIČ.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2020-12-17T05:06:59Z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