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mp3" ContentType="audio/unknown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D6EB"/>
    <a:srgbClr val="AEE0F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37F67-2F6A-42B9-9CCD-F9972397F829}" type="datetimeFigureOut">
              <a:rPr lang="sl-SI" smtClean="0"/>
              <a:pPr/>
              <a:t>9. 12. 2020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B6A8-B3A1-4B7F-B6F9-CC169A8B05EF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52815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37F67-2F6A-42B9-9CCD-F9972397F829}" type="datetimeFigureOut">
              <a:rPr lang="sl-SI" smtClean="0"/>
              <a:pPr/>
              <a:t>9. 12. 2020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B6A8-B3A1-4B7F-B6F9-CC169A8B05EF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3315204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37F67-2F6A-42B9-9CCD-F9972397F829}" type="datetimeFigureOut">
              <a:rPr lang="sl-SI" smtClean="0"/>
              <a:pPr/>
              <a:t>9. 12. 2020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B6A8-B3A1-4B7F-B6F9-CC169A8B05EF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2329680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37F67-2F6A-42B9-9CCD-F9972397F829}" type="datetimeFigureOut">
              <a:rPr lang="sl-SI" smtClean="0"/>
              <a:pPr/>
              <a:t>9. 12. 2020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B6A8-B3A1-4B7F-B6F9-CC169A8B05EF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2274618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37F67-2F6A-42B9-9CCD-F9972397F829}" type="datetimeFigureOut">
              <a:rPr lang="sl-SI" smtClean="0"/>
              <a:pPr/>
              <a:t>9. 12. 2020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B6A8-B3A1-4B7F-B6F9-CC169A8B05EF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3998756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37F67-2F6A-42B9-9CCD-F9972397F829}" type="datetimeFigureOut">
              <a:rPr lang="sl-SI" smtClean="0"/>
              <a:pPr/>
              <a:t>9. 12. 2020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B6A8-B3A1-4B7F-B6F9-CC169A8B05EF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726893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37F67-2F6A-42B9-9CCD-F9972397F829}" type="datetimeFigureOut">
              <a:rPr lang="sl-SI" smtClean="0"/>
              <a:pPr/>
              <a:t>9. 12. 2020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B6A8-B3A1-4B7F-B6F9-CC169A8B05EF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95462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37F67-2F6A-42B9-9CCD-F9972397F829}" type="datetimeFigureOut">
              <a:rPr lang="sl-SI" smtClean="0"/>
              <a:pPr/>
              <a:t>9. 12. 2020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B6A8-B3A1-4B7F-B6F9-CC169A8B05EF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2175057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37F67-2F6A-42B9-9CCD-F9972397F829}" type="datetimeFigureOut">
              <a:rPr lang="sl-SI" smtClean="0"/>
              <a:pPr/>
              <a:t>9. 12. 2020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B6A8-B3A1-4B7F-B6F9-CC169A8B05EF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52724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37F67-2F6A-42B9-9CCD-F9972397F829}" type="datetimeFigureOut">
              <a:rPr lang="sl-SI" smtClean="0"/>
              <a:pPr/>
              <a:t>9. 12. 2020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B6A8-B3A1-4B7F-B6F9-CC169A8B05EF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374001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37F67-2F6A-42B9-9CCD-F9972397F829}" type="datetimeFigureOut">
              <a:rPr lang="sl-SI" smtClean="0"/>
              <a:pPr/>
              <a:t>9. 12. 2020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B6A8-B3A1-4B7F-B6F9-CC169A8B05EF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480184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37F67-2F6A-42B9-9CCD-F9972397F829}" type="datetimeFigureOut">
              <a:rPr lang="sl-SI" smtClean="0"/>
              <a:pPr/>
              <a:t>9. 12. 2020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5B6A8-B3A1-4B7F-B6F9-CC169A8B05EF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24994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libi.si/solska-ulica/glasbena-umetnost/pesmice-2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NULL" TargetMode="Externa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microsoft.com/office/2007/relationships/media" Target="../media/media1.mp3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ideo" Target="NULL" TargetMode="External"/><Relationship Id="rId6" Type="http://schemas.openxmlformats.org/officeDocument/2006/relationships/image" Target="../media/image2.png"/><Relationship Id="rId5" Type="http://schemas.microsoft.com/office/2007/relationships/media" Target="../media/media1.mp3"/><Relationship Id="rId4" Type="http://schemas.openxmlformats.org/officeDocument/2006/relationships/hyperlink" Target="https://www.lilibi.si/solska-ulica/glasbena-umetnost/pesmice-2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libi.si/solska-ulica/glasbena-umetnost/pesmice-2" TargetMode="External"/><Relationship Id="rId2" Type="http://schemas.openxmlformats.org/officeDocument/2006/relationships/slideLayout" Target="../slideLayouts/slideLayout7.xml"/><Relationship Id="rId1" Type="http://schemas.openxmlformats.org/officeDocument/2006/relationships/video" Target="NULL" TargetMode="External"/><Relationship Id="rId6" Type="http://schemas.openxmlformats.org/officeDocument/2006/relationships/image" Target="../media/image7.jpeg"/><Relationship Id="rId5" Type="http://schemas.openxmlformats.org/officeDocument/2006/relationships/image" Target="../media/image2.png"/><Relationship Id="rId4" Type="http://schemas.microsoft.com/office/2007/relationships/media" Target="../media/media1.mp3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1D6EB">
            <a:alpha val="9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>
            <a:normAutofit/>
          </a:bodyPr>
          <a:lstStyle/>
          <a:p>
            <a:r>
              <a:rPr lang="sl-SI" sz="7200" b="1" dirty="0" smtClean="0">
                <a:solidFill>
                  <a:schemeClr val="bg1"/>
                </a:solidFill>
              </a:rPr>
              <a:t>STARKA ZIMA</a:t>
            </a:r>
            <a:endParaRPr lang="sl-SI" sz="7200" b="1" dirty="0">
              <a:solidFill>
                <a:schemeClr val="bg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75656" y="1844824"/>
            <a:ext cx="6400800" cy="1752600"/>
          </a:xfrm>
        </p:spPr>
        <p:txBody>
          <a:bodyPr/>
          <a:lstStyle/>
          <a:p>
            <a:r>
              <a:rPr lang="sl-SI" dirty="0" smtClean="0"/>
              <a:t>Breda Šček</a:t>
            </a:r>
            <a:endParaRPr lang="sl-SI" dirty="0"/>
          </a:p>
        </p:txBody>
      </p:sp>
      <p:pic>
        <p:nvPicPr>
          <p:cNvPr id="5122" name="Picture 2" descr="Winter Cartoon Text Snowman Clipart - Winter Clipart Nature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995294"/>
            <a:ext cx="571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5122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PRISLUHNI PESMI</a:t>
            </a:r>
            <a:br>
              <a:rPr lang="sl-SI" dirty="0" smtClean="0"/>
            </a:br>
            <a:r>
              <a:rPr lang="en-GB" sz="2200" dirty="0" smtClean="0">
                <a:hlinkClick r:id="rId3"/>
              </a:rPr>
              <a:t>https://www.lilibi.si/solska-ulica/glasbena-umetnost/pesmice-2</a:t>
            </a:r>
            <a:r>
              <a:rPr lang="en-GB" dirty="0" smtClean="0"/>
              <a:t/>
            </a:r>
            <a:br>
              <a:rPr lang="en-GB" dirty="0" smtClean="0"/>
            </a:br>
            <a:endParaRPr lang="sl-SI" dirty="0"/>
          </a:p>
        </p:txBody>
      </p:sp>
      <p:pic>
        <p:nvPicPr>
          <p:cNvPr id="4" name="STARKA ZIMA_01.mp3">
            <a:hlinkClick r:id="" action="ppaction://media"/>
          </p:cNvPr>
          <p:cNvPicPr>
            <a:picLocks noGrp="1" noChangeAspect="1"/>
          </p:cNvPicPr>
          <p:nvPr>
            <p:ph idx="1"/>
            <a:videoFile r:link="rId1"/>
            <p:extLst>
              <p:ext uri="{DAA4B4D4-6D71-4841-9C94-3DE7FCFB9230}">
                <p14:media xmlns:p14="http://schemas.microsoft.com/office/powerpoint/2010/main" xmlns="" r:embed="rId4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7020272" y="5589240"/>
            <a:ext cx="609600" cy="609600"/>
          </a:xfrm>
        </p:spPr>
      </p:pic>
      <p:pic>
        <p:nvPicPr>
          <p:cNvPr id="5" name="Picture 2" descr="https://scontent.flju2-1.fna.fbcdn.net/v/t1.0-9/26219756_10212162061740584_2196726271202793694_n.jpg?_nc_cat=100&amp;ccb=2&amp;_nc_sid=dbeb18&amp;_nc_ohc=0IiCcVFTxzEAX9m51dn&amp;_nc_oc=AQkXRFXkfVIn4aq9-OS_7vRMhz03mA5hVE_pMradTd8lcympJ2kBSWYes2-6jybudfE&amp;_nc_ht=scontent.flju2-1.fna&amp;oh=bfb3f1eb476b68ed5406c1ac2b2c30b3&amp;oe=5FF5D1D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12776"/>
            <a:ext cx="6048672" cy="401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3754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99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28860" y="1171575"/>
            <a:ext cx="4438650" cy="5686425"/>
          </a:xfrm>
          <a:prstGeom prst="rect">
            <a:avLst/>
          </a:prstGeom>
        </p:spPr>
      </p:pic>
      <p:sp>
        <p:nvSpPr>
          <p:cNvPr id="3" name="PoljeZBesedilom 2"/>
          <p:cNvSpPr txBox="1"/>
          <p:nvPr/>
        </p:nvSpPr>
        <p:spPr>
          <a:xfrm>
            <a:off x="251520" y="188641"/>
            <a:ext cx="8035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dirty="0" smtClean="0"/>
              <a:t>ZAPOJ PESEM IN S PRSTI SLEDI SNEŽAKOM.</a:t>
            </a:r>
          </a:p>
          <a:p>
            <a:pPr algn="ctr"/>
            <a:r>
              <a:rPr lang="en-GB" sz="2000" dirty="0" smtClean="0">
                <a:hlinkClick r:id="rId4"/>
              </a:rPr>
              <a:t>https://www.lilibi.si/solska-ulica/glasbena-umetnost/pesmice-2</a:t>
            </a:r>
            <a:endParaRPr lang="en-GB" sz="2000" dirty="0" smtClean="0"/>
          </a:p>
          <a:p>
            <a:pPr algn="ctr"/>
            <a:r>
              <a:rPr lang="sl-SI" sz="3200" dirty="0" smtClean="0"/>
              <a:t> </a:t>
            </a:r>
            <a:endParaRPr lang="sl-SI" sz="3200" dirty="0"/>
          </a:p>
        </p:txBody>
      </p:sp>
      <p:pic>
        <p:nvPicPr>
          <p:cNvPr id="4" name="STARKA ZIMA_01.mp3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 xmlns="" r:embed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827584" y="3102429"/>
            <a:ext cx="609600" cy="609600"/>
          </a:xfrm>
          <a:prstGeom prst="rect">
            <a:avLst/>
          </a:prstGeom>
        </p:spPr>
      </p:pic>
      <p:pic>
        <p:nvPicPr>
          <p:cNvPr id="5" name="Picture 4" descr="carolli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361" y="4760234"/>
            <a:ext cx="2088367" cy="2088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3328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99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467544" y="404664"/>
            <a:ext cx="79208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800" dirty="0" smtClean="0"/>
              <a:t>SE SPOMNIŠ</a:t>
            </a:r>
            <a:r>
              <a:rPr lang="sl-SI" sz="2800" dirty="0" smtClean="0"/>
              <a:t> ZADNJIH DOGODIVŠČIN NA SNEGU? SI SE ZABAVAL/A?</a:t>
            </a:r>
          </a:p>
          <a:p>
            <a:pPr algn="ctr"/>
            <a:r>
              <a:rPr lang="sl-SI" sz="2800" dirty="0" smtClean="0"/>
              <a:t>PREPRIČANA SEM, DA!</a:t>
            </a:r>
          </a:p>
          <a:p>
            <a:pPr algn="ctr"/>
            <a:r>
              <a:rPr lang="sl-SI" sz="2800" dirty="0" smtClean="0"/>
              <a:t>DRŽIMO PESTI, DA ČIM PREJ PONOVNO ZAPADE </a:t>
            </a:r>
            <a:r>
              <a:rPr lang="sl-SI" sz="2800" dirty="0" smtClean="0">
                <a:sym typeface="Wingdings" pitchFamily="2" charset="2"/>
              </a:rPr>
              <a:t></a:t>
            </a:r>
            <a:endParaRPr lang="sl-SI" sz="2800" dirty="0" smtClean="0"/>
          </a:p>
          <a:p>
            <a:pPr algn="ctr"/>
            <a:endParaRPr lang="sl-SI" sz="2800" dirty="0"/>
          </a:p>
        </p:txBody>
      </p:sp>
      <p:pic>
        <p:nvPicPr>
          <p:cNvPr id="2052" name="Picture 4" descr="4.b 2017/18: Zimske počitn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232" y="2199305"/>
            <a:ext cx="4643470" cy="465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3397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403648" y="404664"/>
            <a:ext cx="56166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3600" dirty="0" smtClean="0"/>
              <a:t>PESEM ŠE ENKRAT ZAPOJ</a:t>
            </a:r>
            <a:r>
              <a:rPr lang="sl-SI" sz="3600" dirty="0" smtClean="0"/>
              <a:t>.</a:t>
            </a:r>
          </a:p>
          <a:p>
            <a:pPr algn="ctr"/>
            <a:r>
              <a:rPr lang="en-GB" sz="2000" dirty="0" smtClean="0">
                <a:hlinkClick r:id="rId3"/>
              </a:rPr>
              <a:t>https://www.lilibi.si/solska-ulica/glasbena-umetnost/pesmice-2</a:t>
            </a:r>
            <a:endParaRPr lang="en-GB" sz="2000" dirty="0" smtClean="0"/>
          </a:p>
          <a:p>
            <a:pPr algn="ctr"/>
            <a:r>
              <a:rPr lang="sl-SI" sz="3600" b="1" dirty="0" smtClean="0"/>
              <a:t> </a:t>
            </a:r>
            <a:endParaRPr lang="sl-SI" sz="3600" b="1" dirty="0"/>
          </a:p>
        </p:txBody>
      </p:sp>
      <p:pic>
        <p:nvPicPr>
          <p:cNvPr id="3" name="STARKA ZIMA_01.mp3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 xmlns="" r:embed="rId4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7308304" y="1988840"/>
            <a:ext cx="609600" cy="609600"/>
          </a:xfrm>
          <a:prstGeom prst="rect">
            <a:avLst/>
          </a:prstGeom>
        </p:spPr>
      </p:pic>
      <p:pic>
        <p:nvPicPr>
          <p:cNvPr id="4098" name="Picture 2" descr="1,119 Girl Microphone Illustrations, Royalty-Free Vector Graphics &amp; Clip  Art - iStoc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5852" y="2428868"/>
            <a:ext cx="3600400" cy="3920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3181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99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52</Words>
  <Application>Microsoft Office PowerPoint</Application>
  <PresentationFormat>Diaprojekcija na zaslonu (4:3)</PresentationFormat>
  <Paragraphs>12</Paragraphs>
  <Slides>5</Slides>
  <Notes>0</Notes>
  <HiddenSlides>0</HiddenSlides>
  <MMClips>3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6" baseType="lpstr">
      <vt:lpstr>Officeova tema</vt:lpstr>
      <vt:lpstr>STARKA ZIMA</vt:lpstr>
      <vt:lpstr>PRISLUHNI PESMI https://www.lilibi.si/solska-ulica/glasbena-umetnost/pesmice-2 </vt:lpstr>
      <vt:lpstr>Diapozitiv 3</vt:lpstr>
      <vt:lpstr>Diapozitiv 4</vt:lpstr>
      <vt:lpstr>Diapozitiv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STARKA ZIMA</dc:title>
  <dc:creator>šola</dc:creator>
  <cp:lastModifiedBy>chile</cp:lastModifiedBy>
  <cp:revision>9</cp:revision>
  <dcterms:created xsi:type="dcterms:W3CDTF">2020-12-08T10:47:03Z</dcterms:created>
  <dcterms:modified xsi:type="dcterms:W3CDTF">2020-12-09T17:11:06Z</dcterms:modified>
</cp:coreProperties>
</file>