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7558EB-46F8-4D60-B3D7-DBAA9AD28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207409" cy="861420"/>
          </a:xfrm>
        </p:spPr>
        <p:txBody>
          <a:bodyPr/>
          <a:lstStyle/>
          <a:p>
            <a:r>
              <a:rPr lang="sl-SI" dirty="0"/>
              <a:t>TEHNIŠKI DAN  </a:t>
            </a:r>
            <a:r>
              <a:rPr lang="sl-SI" sz="3200" dirty="0"/>
              <a:t>15. 12. 2020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47768A-5AB8-49E8-9E82-6BA273D76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152633"/>
            <a:ext cx="8862502" cy="2486167"/>
          </a:xfrm>
        </p:spPr>
        <p:txBody>
          <a:bodyPr>
            <a:noAutofit/>
          </a:bodyPr>
          <a:lstStyle/>
          <a:p>
            <a:pPr algn="ctr"/>
            <a:r>
              <a:rPr lang="sl-SI" sz="8000" dirty="0"/>
              <a:t>KRASIMO</a:t>
            </a:r>
          </a:p>
        </p:txBody>
      </p:sp>
    </p:spTree>
    <p:extLst>
      <p:ext uri="{BB962C8B-B14F-4D97-AF65-F5344CB8AC3E}">
        <p14:creationId xmlns:p14="http://schemas.microsoft.com/office/powerpoint/2010/main" val="57593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53686-08AD-45A3-81DE-58E9D00C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NAVODILA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396E0B-8DB3-4101-9862-8A0DB047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DAN JE NAMENJEN OKRASITVI SOBE, STANOVANJA,</a:t>
            </a:r>
          </a:p>
          <a:p>
            <a:r>
              <a:rPr lang="sl-SI" dirty="0"/>
              <a:t>PRI TEM MORAŠ NEIZMERNO UŽIVATI,</a:t>
            </a:r>
          </a:p>
          <a:p>
            <a:r>
              <a:rPr lang="sl-SI" dirty="0"/>
              <a:t>VMES SI PRIVOŠČI MALO RAZGIBAVANJA, </a:t>
            </a:r>
          </a:p>
          <a:p>
            <a:r>
              <a:rPr lang="sl-SI" dirty="0"/>
              <a:t>PRISLUHNI BOŽIČNI GLASBI,</a:t>
            </a:r>
          </a:p>
          <a:p>
            <a:r>
              <a:rPr lang="sl-SI" dirty="0"/>
              <a:t>NA KONCU PA SKUPAJ Z DOMAČIMI ZAIGRAJ DRUŽABNO IGRO, KI JO IMAŠ DOMA.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778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E55F52-1E4B-43F3-8D12-AE753640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PREDLOGI, IDEJE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0F5AEE-CEC2-468B-9969-5B6E1A6B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74960"/>
            <a:ext cx="2461703" cy="3344839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406DA25-0278-4C64-B803-A54B0678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28" y="2569182"/>
            <a:ext cx="2462997" cy="334089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8FDA4BB-2CB1-4AF3-B474-F9FCAA1F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462" y="2569182"/>
            <a:ext cx="2461703" cy="3698025"/>
          </a:xfrm>
          <a:prstGeom prst="rect">
            <a:avLst/>
          </a:prstGeom>
        </p:spPr>
      </p:pic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id="{1B192A0B-7117-41F7-B823-A25A425CB7EC}"/>
              </a:ext>
            </a:extLst>
          </p:cNvPr>
          <p:cNvSpPr/>
          <p:nvPr/>
        </p:nvSpPr>
        <p:spPr>
          <a:xfrm>
            <a:off x="4581654" y="1887367"/>
            <a:ext cx="2815432" cy="136363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OKRASI SMREČICO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336F6CC-0826-4405-82E4-DFFA42821B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53" r="24593" b="-1527"/>
          <a:stretch/>
        </p:blipFill>
        <p:spPr>
          <a:xfrm>
            <a:off x="5777175" y="3429000"/>
            <a:ext cx="1937530" cy="321060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5AF867C-CCF6-49B2-888F-49FE9603C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29" b="6022"/>
          <a:stretch/>
        </p:blipFill>
        <p:spPr>
          <a:xfrm>
            <a:off x="8592995" y="2321775"/>
            <a:ext cx="2379805" cy="34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7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B5D73B-A54E-418C-9D2A-6697550C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LAHKO NAREDIŠ VERIGO IZ PAPIRJA</a:t>
            </a: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E451D132-2203-4D0C-82A7-B151283F3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06" y="2493780"/>
            <a:ext cx="2944850" cy="3416300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2651832-A9CD-40EB-9BE4-8138B8E94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209" y="1679228"/>
            <a:ext cx="3379582" cy="504540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2F9A96A-C3DD-4B6D-B22A-5B08BF839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18" y="1676400"/>
            <a:ext cx="1853821" cy="2780732"/>
          </a:xfrm>
          <a:prstGeom prst="rect">
            <a:avLst/>
          </a:prstGeom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FA3193A9-C583-4BF2-B3CE-68F3994ECDF7}"/>
              </a:ext>
            </a:extLst>
          </p:cNvPr>
          <p:cNvSpPr/>
          <p:nvPr/>
        </p:nvSpPr>
        <p:spPr>
          <a:xfrm>
            <a:off x="7574507" y="4858603"/>
            <a:ext cx="4060987" cy="169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VZEMI BARVNI PAPIR, NAREŽI GA NA TRAKOVE. PRVI TRAK ZALEPIŠ, NATO DAŠ NASLEDNJEGA SKOZI PRVEGA IN ŠELE NA TO ZALEPIŠ.</a:t>
            </a:r>
          </a:p>
        </p:txBody>
      </p:sp>
    </p:spTree>
    <p:extLst>
      <p:ext uri="{BB962C8B-B14F-4D97-AF65-F5344CB8AC3E}">
        <p14:creationId xmlns:p14="http://schemas.microsoft.com/office/powerpoint/2010/main" val="141776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415F4-14F3-49AD-AB35-B3303ABF0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LAHKO SI OKRASIŠ VRATA SOBE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B1D0205-CE49-4AB3-AD67-FA7341329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944" y="2357841"/>
            <a:ext cx="2562225" cy="341630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3EE6188-3438-4591-A485-D1443A4C5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19" y="2141246"/>
            <a:ext cx="2562225" cy="455506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FF05E91-DE1C-45C3-9336-71ED46E38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95" y="3063419"/>
            <a:ext cx="2710722" cy="27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789EC5-EEEE-4D68-A1A8-473EE142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SOBO SI LAHKO OKRASIŠ TUDI Z OKRASKI, KI JIH DAŠ NA VRVICO ali PRILEPIŠ NA OKNO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C620987-C4E6-40CD-8A0E-9F5D9A42F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989" y="2493780"/>
            <a:ext cx="3587115" cy="341630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C458FF3-972C-4FAF-BFAF-D22935A8F7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9" r="448" b="23297"/>
          <a:stretch/>
        </p:blipFill>
        <p:spPr>
          <a:xfrm>
            <a:off x="4914332" y="2847233"/>
            <a:ext cx="2632915" cy="294791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F28F56A-4E43-4FCA-9B42-236BBC5274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7989" r="-1091" b="7496"/>
          <a:stretch/>
        </p:blipFill>
        <p:spPr>
          <a:xfrm>
            <a:off x="8120474" y="2734322"/>
            <a:ext cx="3029879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2176F-05FB-4B7D-AC82-C28248F9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LAHKO SI NAREDIŠ NAMIZNI OKRASEK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8349372-14B1-455F-AE33-CA1CE2DB7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381558"/>
            <a:ext cx="1857025" cy="341630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3A660F3-23A3-4F9E-B1F1-75FEC039B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77" y="1997365"/>
            <a:ext cx="2805236" cy="421569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5FBD2F1-C4EB-4256-8003-25B1195F7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091" y="2450235"/>
            <a:ext cx="4303083" cy="298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4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5461F4-675E-4922-B766-0CABEE00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ALI PA SNEŽAKA IZ NOGAVICE IN RIŽA</a:t>
            </a: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B14E292-CD9A-406A-972D-ACCFE0C9B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463" y="2314914"/>
            <a:ext cx="4918665" cy="3713024"/>
          </a:xfr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BC2E690-3FFD-4E20-957F-F2C2C5E4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512" y="2654485"/>
            <a:ext cx="3973711" cy="37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2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5BD84A-27A2-4DB4-84B8-E359D5B4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DDD2F2-821F-49D0-B673-F5B1173C0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 KONČAŠ Z DELOM, POSPRAVI ZA SEBOJ.</a:t>
            </a:r>
          </a:p>
          <a:p>
            <a:r>
              <a:rPr lang="sl-SI" dirty="0"/>
              <a:t>PRIPRAVI IGRO, KI JO IMAŠ DOMA (ČLOVEK NE JEZI SE, ENKA, DOMINE,…)</a:t>
            </a:r>
          </a:p>
          <a:p>
            <a:r>
              <a:rPr lang="sl-SI" dirty="0"/>
              <a:t>PROSI STARŠA, BRATA, SESTRO, ALI KOGA DRUGEGA, KI JE S TEBOJ IN SKUPAJ ODIGRAJTA/E ENO IGRO.</a:t>
            </a:r>
          </a:p>
          <a:p>
            <a:r>
              <a:rPr lang="sl-SI" dirty="0"/>
              <a:t>UPAVA, DA TI JE BIL DANAŠNJI DAN VŠEČ.</a:t>
            </a:r>
          </a:p>
          <a:p>
            <a:r>
              <a:rPr lang="sl-SI" dirty="0"/>
              <a:t>LEPO SE IMEJ ŠE NAPREJ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6DB8C3E-EF81-412F-9338-9D24C651C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72" y="4563122"/>
            <a:ext cx="3059589" cy="18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94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TM02900722[[fn=Ionska sejna soba]]</Template>
  <TotalTime>78</TotalTime>
  <Words>181</Words>
  <Application>Microsoft Office PowerPoint</Application>
  <PresentationFormat>Širokozaslonsko</PresentationFormat>
  <Paragraphs>24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Naelektrena sejna soba</vt:lpstr>
      <vt:lpstr>TEHNIŠKI DAN  15. 12. 2020</vt:lpstr>
      <vt:lpstr>NAVODILA</vt:lpstr>
      <vt:lpstr>PREDLOGI, IDEJE</vt:lpstr>
      <vt:lpstr>LAHKO NAREDIŠ VERIGO IZ PAPIRJA</vt:lpstr>
      <vt:lpstr>LAHKO SI OKRASIŠ VRATA SOBE</vt:lpstr>
      <vt:lpstr>SOBO SI LAHKO OKRASIŠ TUDI Z OKRASKI, KI JIH DAŠ NA VRVICO ali PRILEPIŠ NA OKNO</vt:lpstr>
      <vt:lpstr>LAHKO SI NAREDIŠ NAMIZNI OKRASEK</vt:lpstr>
      <vt:lpstr>ALI PA SNEŽAKA IZ NOGAVICE IN RIŽA</vt:lpstr>
      <vt:lpstr>ZAKLJUČEK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  15. 12. 2020</dc:title>
  <dc:creator>Saša Šeško</dc:creator>
  <cp:lastModifiedBy>Saša Šeško</cp:lastModifiedBy>
  <cp:revision>9</cp:revision>
  <dcterms:created xsi:type="dcterms:W3CDTF">2020-12-09T08:58:17Z</dcterms:created>
  <dcterms:modified xsi:type="dcterms:W3CDTF">2020-12-12T16:23:06Z</dcterms:modified>
</cp:coreProperties>
</file>