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61" r:id="rId3"/>
    <p:sldId id="260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A14"/>
    <a:srgbClr val="F179B8"/>
    <a:srgbClr val="000000"/>
    <a:srgbClr val="A42C68"/>
    <a:srgbClr val="BE1222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74053B4-4DB4-41F3-AF9B-74799AFD44A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1A4E823-EAE4-43A9-BFB4-6BA3260E33DA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732696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00B0F0"/>
                </a:solidFill>
              </a:rPr>
              <a:t>Od spočetja do rojstva (</a:t>
            </a:r>
            <a:r>
              <a:rPr lang="sl-SI" sz="3200" b="1" dirty="0" smtClean="0">
                <a:solidFill>
                  <a:srgbClr val="00B0F0"/>
                </a:solidFill>
              </a:rPr>
              <a:t>25. </a:t>
            </a:r>
            <a:r>
              <a:rPr lang="sl-SI" sz="3200" b="1" dirty="0" smtClean="0">
                <a:solidFill>
                  <a:srgbClr val="00B0F0"/>
                </a:solidFill>
              </a:rPr>
              <a:t>1. 2021)</a:t>
            </a:r>
            <a:endParaRPr lang="sl-SI" sz="3200" b="1" dirty="0">
              <a:solidFill>
                <a:srgbClr val="00B0F0"/>
              </a:solidFill>
            </a:endParaRPr>
          </a:p>
        </p:txBody>
      </p:sp>
      <p:sp>
        <p:nvSpPr>
          <p:cNvPr id="12" name="Naslov 5"/>
          <p:cNvSpPr txBox="1">
            <a:spLocks/>
          </p:cNvSpPr>
          <p:nvPr/>
        </p:nvSpPr>
        <p:spPr>
          <a:xfrm>
            <a:off x="323528" y="1412776"/>
            <a:ext cx="8280920" cy="43924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z="3200" b="1" dirty="0" smtClean="0">
                <a:solidFill>
                  <a:srgbClr val="FFC000"/>
                </a:solidFill>
              </a:rPr>
              <a:t>V današnji uri boš razmišljal/a o svojem otroštvu.</a:t>
            </a:r>
          </a:p>
          <a:p>
            <a:r>
              <a:rPr lang="sl-SI" sz="3200" b="1" dirty="0" smtClean="0">
                <a:solidFill>
                  <a:srgbClr val="FFC000"/>
                </a:solidFill>
              </a:rPr>
              <a:t>V pomoč ti bodo fotografije, ki jih imaš v albumu ali na računalniku in pa starši/brat/sestra, ki se gotovo spomnijo pomembnih dogodkov iz tvojega zgodnjega otroštva.</a:t>
            </a:r>
          </a:p>
          <a:p>
            <a:r>
              <a:rPr lang="sl-SI" sz="3200" b="1" dirty="0" smtClean="0">
                <a:solidFill>
                  <a:srgbClr val="FFC000"/>
                </a:solidFill>
              </a:rPr>
              <a:t>Sam/a se najbrž ne spomniš trenutka, ko si shodil/a? </a:t>
            </a:r>
            <a:r>
              <a:rPr lang="sl-SI" sz="32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161069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732696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00B0F0"/>
                </a:solidFill>
              </a:rPr>
              <a:t>Od spočetja do rojstva (</a:t>
            </a:r>
            <a:r>
              <a:rPr lang="sl-SI" sz="3200" b="1" dirty="0" smtClean="0">
                <a:solidFill>
                  <a:srgbClr val="00B0F0"/>
                </a:solidFill>
              </a:rPr>
              <a:t>25. </a:t>
            </a:r>
            <a:r>
              <a:rPr lang="sl-SI" sz="3200" b="1" dirty="0" smtClean="0">
                <a:solidFill>
                  <a:srgbClr val="00B0F0"/>
                </a:solidFill>
              </a:rPr>
              <a:t>1. 2021)</a:t>
            </a:r>
            <a:endParaRPr lang="sl-SI" sz="3200" b="1" dirty="0">
              <a:solidFill>
                <a:srgbClr val="00B0F0"/>
              </a:solidFill>
            </a:endParaRPr>
          </a:p>
        </p:txBody>
      </p:sp>
      <p:sp>
        <p:nvSpPr>
          <p:cNvPr id="4" name="Naslov 5"/>
          <p:cNvSpPr txBox="1">
            <a:spLocks/>
          </p:cNvSpPr>
          <p:nvPr/>
        </p:nvSpPr>
        <p:spPr>
          <a:xfrm>
            <a:off x="475928" y="1268760"/>
            <a:ext cx="8280920" cy="51845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l-SI" sz="24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Izdelal/a boš časovni trak, ki bo prikazoval pomembne dogodke tvojega otroštva:</a:t>
            </a:r>
          </a:p>
          <a:p>
            <a:pPr marL="457200" indent="-457200">
              <a:buAutoNum type="arabicPeriod"/>
            </a:pPr>
            <a:r>
              <a:rPr lang="sl-SI" sz="24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Vzemi risalni list ali skupaj zlepi dva bela lista A4.</a:t>
            </a:r>
          </a:p>
          <a:p>
            <a:pPr marL="457200" indent="-457200">
              <a:buAutoNum type="arabicPeriod"/>
            </a:pPr>
            <a:r>
              <a:rPr lang="sl-SI" sz="24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Z ravnilom nariši dolgo črto, ki bo predstavljala časovni trak; na začetek črte zapiši besedo ROJSTVO, na koncu trenutno starost (8 ali 9 let).</a:t>
            </a:r>
          </a:p>
          <a:p>
            <a:pPr marL="457200" indent="-457200">
              <a:buAutoNum type="arabicPeriod"/>
            </a:pPr>
            <a:r>
              <a:rPr lang="sl-SI" sz="24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Nato na traku označi starost, pri kateri se je zgodil pomemben dogodek v tvojem otroštvu. Lahko pa najprej trak razdeliš na osem ali devet delov in označiš vsako leto tvojega življenja ter nato označiš pomembne dogodke.</a:t>
            </a:r>
          </a:p>
          <a:p>
            <a:pPr marL="457200" indent="-457200">
              <a:buAutoNum type="arabicPeriod"/>
            </a:pPr>
            <a:r>
              <a:rPr lang="sl-SI" sz="24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Zraven označbe kaj napiši, nariši, prilepi.</a:t>
            </a:r>
          </a:p>
          <a:p>
            <a:pPr marL="457200" indent="-457200">
              <a:buAutoNum type="arabicPeriod"/>
            </a:pPr>
            <a:r>
              <a:rPr lang="sl-SI" sz="24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 torek prinesi časovni trak s seboj, da ga do konca tedna predstaviš sošolcem (če boš želel/a).</a:t>
            </a:r>
          </a:p>
          <a:p>
            <a:endParaRPr lang="sl-SI" sz="2400" b="1" dirty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r>
              <a:rPr lang="sl-SI" sz="24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V pomoč ti je osnutek časovnega traku na naslednji strani.</a:t>
            </a:r>
            <a:endParaRPr lang="sl-SI" sz="2400" b="1" dirty="0" smtClean="0">
              <a:solidFill>
                <a:srgbClr val="FFC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789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vsebine 6"/>
          <p:cNvSpPr txBox="1">
            <a:spLocks/>
          </p:cNvSpPr>
          <p:nvPr/>
        </p:nvSpPr>
        <p:spPr>
          <a:xfrm>
            <a:off x="539552" y="1196752"/>
            <a:ext cx="7992888" cy="3672408"/>
          </a:xfrm>
          <a:prstGeom prst="rect">
            <a:avLst/>
          </a:prstGeom>
        </p:spPr>
        <p:txBody>
          <a:bodyPr vert="horz" numCol="1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endParaRPr lang="sl-SI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sl-SI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sl-SI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79512" y="404664"/>
            <a:ext cx="8784976" cy="58326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179512" y="2863679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>
                <a:solidFill>
                  <a:srgbClr val="FC2A14"/>
                </a:solidFill>
                <a:sym typeface="Wingdings" panose="05000000000000000000" pitchFamily="2" charset="2"/>
              </a:rPr>
              <a:t>ROJSTVO</a:t>
            </a:r>
            <a:endParaRPr lang="sl-SI" sz="1600" dirty="0"/>
          </a:p>
        </p:txBody>
      </p:sp>
      <p:cxnSp>
        <p:nvCxnSpPr>
          <p:cNvPr id="15" name="Raven povezovalnik 14"/>
          <p:cNvCxnSpPr/>
          <p:nvPr/>
        </p:nvCxnSpPr>
        <p:spPr>
          <a:xfrm>
            <a:off x="323528" y="3501008"/>
            <a:ext cx="84249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>
            <a:off x="323528" y="3320988"/>
            <a:ext cx="0" cy="3240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Raven povezovalnik 17"/>
          <p:cNvCxnSpPr/>
          <p:nvPr/>
        </p:nvCxnSpPr>
        <p:spPr>
          <a:xfrm>
            <a:off x="8748464" y="3338990"/>
            <a:ext cx="0" cy="3240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PoljeZBesedilom 18"/>
          <p:cNvSpPr txBox="1"/>
          <p:nvPr/>
        </p:nvSpPr>
        <p:spPr>
          <a:xfrm>
            <a:off x="8352420" y="2982434"/>
            <a:ext cx="612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8 let</a:t>
            </a:r>
            <a:endParaRPr lang="sl-SI" sz="1600" dirty="0"/>
          </a:p>
        </p:txBody>
      </p:sp>
      <p:cxnSp>
        <p:nvCxnSpPr>
          <p:cNvPr id="20" name="Raven povezovalnik 19"/>
          <p:cNvCxnSpPr/>
          <p:nvPr/>
        </p:nvCxnSpPr>
        <p:spPr>
          <a:xfrm>
            <a:off x="1187624" y="3320988"/>
            <a:ext cx="0" cy="3240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Raven povezovalnik 20"/>
          <p:cNvCxnSpPr/>
          <p:nvPr/>
        </p:nvCxnSpPr>
        <p:spPr>
          <a:xfrm>
            <a:off x="2206412" y="3320988"/>
            <a:ext cx="0" cy="3240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Raven povezovalnik 21"/>
          <p:cNvCxnSpPr/>
          <p:nvPr/>
        </p:nvCxnSpPr>
        <p:spPr>
          <a:xfrm>
            <a:off x="3131840" y="3320988"/>
            <a:ext cx="0" cy="3240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>
            <a:off x="4211960" y="3338990"/>
            <a:ext cx="0" cy="3240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aven povezovalnik 23"/>
          <p:cNvCxnSpPr/>
          <p:nvPr/>
        </p:nvCxnSpPr>
        <p:spPr>
          <a:xfrm>
            <a:off x="5372405" y="3334422"/>
            <a:ext cx="0" cy="3240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Raven povezovalnik 24"/>
          <p:cNvCxnSpPr/>
          <p:nvPr/>
        </p:nvCxnSpPr>
        <p:spPr>
          <a:xfrm>
            <a:off x="6428239" y="3338990"/>
            <a:ext cx="0" cy="3240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aven povezovalnik 25"/>
          <p:cNvCxnSpPr/>
          <p:nvPr/>
        </p:nvCxnSpPr>
        <p:spPr>
          <a:xfrm>
            <a:off x="7596336" y="3360428"/>
            <a:ext cx="0" cy="3240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PoljeZBesedilom 26"/>
          <p:cNvSpPr txBox="1"/>
          <p:nvPr/>
        </p:nvSpPr>
        <p:spPr>
          <a:xfrm>
            <a:off x="1900378" y="2883239"/>
            <a:ext cx="727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2 leti</a:t>
            </a:r>
            <a:endParaRPr lang="sl-SI" sz="1600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2825806" y="3772163"/>
            <a:ext cx="738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>
                <a:solidFill>
                  <a:srgbClr val="FC2A14"/>
                </a:solidFill>
                <a:sym typeface="Wingdings" panose="05000000000000000000" pitchFamily="2" charset="2"/>
              </a:rPr>
              <a:t>3</a:t>
            </a:r>
            <a:r>
              <a:rPr lang="sl-SI" sz="16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 leta</a:t>
            </a:r>
            <a:endParaRPr lang="sl-SI" sz="1600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3779912" y="2982434"/>
            <a:ext cx="727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>
                <a:solidFill>
                  <a:srgbClr val="FC2A14"/>
                </a:solidFill>
                <a:sym typeface="Wingdings" panose="05000000000000000000" pitchFamily="2" charset="2"/>
              </a:rPr>
              <a:t>4</a:t>
            </a:r>
            <a:r>
              <a:rPr lang="sl-SI" sz="16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 leta</a:t>
            </a:r>
            <a:endParaRPr lang="sl-SI" sz="1600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5066371" y="3789040"/>
            <a:ext cx="612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>
                <a:solidFill>
                  <a:srgbClr val="FC2A14"/>
                </a:solidFill>
                <a:sym typeface="Wingdings" panose="05000000000000000000" pitchFamily="2" charset="2"/>
              </a:rPr>
              <a:t>5</a:t>
            </a:r>
            <a:r>
              <a:rPr lang="sl-SI" sz="16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 let</a:t>
            </a:r>
            <a:endParaRPr lang="sl-SI" sz="1600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6122205" y="2982434"/>
            <a:ext cx="612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>
                <a:solidFill>
                  <a:srgbClr val="FC2A14"/>
                </a:solidFill>
                <a:sym typeface="Wingdings" panose="05000000000000000000" pitchFamily="2" charset="2"/>
              </a:rPr>
              <a:t>6</a:t>
            </a:r>
            <a:r>
              <a:rPr lang="sl-SI" sz="16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 let</a:t>
            </a:r>
            <a:endParaRPr lang="sl-SI" sz="1600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7290302" y="3803706"/>
            <a:ext cx="612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>
                <a:solidFill>
                  <a:srgbClr val="FC2A14"/>
                </a:solidFill>
                <a:sym typeface="Wingdings" panose="05000000000000000000" pitchFamily="2" charset="2"/>
              </a:rPr>
              <a:t>7</a:t>
            </a:r>
            <a:r>
              <a:rPr lang="sl-SI" sz="16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 let</a:t>
            </a:r>
            <a:endParaRPr lang="sl-SI" sz="1600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791580" y="3789040"/>
            <a:ext cx="702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1 leto</a:t>
            </a:r>
            <a:endParaRPr lang="sl-SI" sz="1600" dirty="0"/>
          </a:p>
        </p:txBody>
      </p:sp>
      <p:cxnSp>
        <p:nvCxnSpPr>
          <p:cNvPr id="35" name="Raven puščični povezovalnik 34"/>
          <p:cNvCxnSpPr/>
          <p:nvPr/>
        </p:nvCxnSpPr>
        <p:spPr>
          <a:xfrm>
            <a:off x="1043608" y="3522446"/>
            <a:ext cx="0" cy="1274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jeZBesedilom 35"/>
          <p:cNvSpPr txBox="1"/>
          <p:nvPr/>
        </p:nvSpPr>
        <p:spPr>
          <a:xfrm>
            <a:off x="655828" y="4869160"/>
            <a:ext cx="9638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shodim</a:t>
            </a:r>
            <a:endParaRPr lang="sl-SI" sz="1600" dirty="0">
              <a:solidFill>
                <a:srgbClr val="002060"/>
              </a:solidFill>
            </a:endParaRPr>
          </a:p>
        </p:txBody>
      </p:sp>
      <p:cxnSp>
        <p:nvCxnSpPr>
          <p:cNvPr id="38" name="Raven puščični povezovalnik 37"/>
          <p:cNvCxnSpPr/>
          <p:nvPr/>
        </p:nvCxnSpPr>
        <p:spPr>
          <a:xfrm flipV="1">
            <a:off x="539552" y="2420888"/>
            <a:ext cx="0" cy="106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jeZBesedilom 38"/>
          <p:cNvSpPr txBox="1"/>
          <p:nvPr/>
        </p:nvSpPr>
        <p:spPr>
          <a:xfrm>
            <a:off x="228408" y="1889275"/>
            <a:ext cx="963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>
                <a:solidFill>
                  <a:srgbClr val="002060"/>
                </a:solidFill>
                <a:sym typeface="Wingdings" panose="05000000000000000000" pitchFamily="2" charset="2"/>
              </a:rPr>
              <a:t>p</a:t>
            </a:r>
            <a:r>
              <a:rPr lang="sl-SI" sz="16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rvi</a:t>
            </a:r>
          </a:p>
          <a:p>
            <a:r>
              <a:rPr lang="sl-SI" sz="16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nasmeh</a:t>
            </a:r>
            <a:endParaRPr lang="sl-SI" sz="1600" dirty="0">
              <a:solidFill>
                <a:srgbClr val="002060"/>
              </a:solidFill>
            </a:endParaRPr>
          </a:p>
        </p:txBody>
      </p:sp>
      <p:sp>
        <p:nvSpPr>
          <p:cNvPr id="40" name="AutoShape 2" descr="Why Do Babies Smile? Smiling and Early Development - Mommybi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1" name="AutoShape 4" descr="Why Do Babies Smile? Smiling and Early Development - Mommybit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00"/>
          <a:stretch/>
        </p:blipFill>
        <p:spPr bwMode="auto">
          <a:xfrm>
            <a:off x="307975" y="1010420"/>
            <a:ext cx="1311697" cy="891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Raven puščični povezovalnik 42"/>
          <p:cNvCxnSpPr/>
          <p:nvPr/>
        </p:nvCxnSpPr>
        <p:spPr>
          <a:xfrm>
            <a:off x="2411760" y="3496440"/>
            <a:ext cx="0" cy="1274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oljeZBesedilom 43"/>
          <p:cNvSpPr txBox="1"/>
          <p:nvPr/>
        </p:nvSpPr>
        <p:spPr>
          <a:xfrm>
            <a:off x="2051720" y="4797152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brez pleničk,</a:t>
            </a:r>
          </a:p>
          <a:p>
            <a:r>
              <a:rPr lang="sl-SI" sz="16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dudo odnesejo ptički</a:t>
            </a:r>
            <a:endParaRPr lang="sl-SI" sz="1600" dirty="0">
              <a:solidFill>
                <a:srgbClr val="002060"/>
              </a:solidFill>
            </a:endParaRPr>
          </a:p>
        </p:txBody>
      </p:sp>
      <p:pic>
        <p:nvPicPr>
          <p:cNvPr id="1031" name="Picture 7" descr="Ali ste vedeli, da sedenje na straniščni školjki škoduje vašemu zdravju? |  City Magazin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07"/>
          <a:stretch/>
        </p:blipFill>
        <p:spPr bwMode="auto">
          <a:xfrm>
            <a:off x="3563889" y="4699277"/>
            <a:ext cx="972108" cy="142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Raven puščični povezovalnik 45"/>
          <p:cNvCxnSpPr/>
          <p:nvPr/>
        </p:nvCxnSpPr>
        <p:spPr>
          <a:xfrm flipV="1">
            <a:off x="4572000" y="2460328"/>
            <a:ext cx="0" cy="1062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oljeZBesedilom 46"/>
          <p:cNvSpPr txBox="1"/>
          <p:nvPr/>
        </p:nvSpPr>
        <p:spPr>
          <a:xfrm>
            <a:off x="4049943" y="187099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vozim se s kolesom</a:t>
            </a:r>
            <a:endParaRPr lang="sl-SI" sz="1600" dirty="0">
              <a:solidFill>
                <a:srgbClr val="002060"/>
              </a:solidFill>
            </a:endParaRPr>
          </a:p>
        </p:txBody>
      </p:sp>
      <p:pic>
        <p:nvPicPr>
          <p:cNvPr id="1033" name="Picture 9" descr="How to Teach a Child to Ride a Bike - Two Wheeling To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218" y="436844"/>
            <a:ext cx="2177558" cy="145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PoljeZBesedilom 48"/>
          <p:cNvSpPr txBox="1"/>
          <p:nvPr/>
        </p:nvSpPr>
        <p:spPr>
          <a:xfrm>
            <a:off x="5796135" y="4612485"/>
            <a:ext cx="3015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 </a:t>
            </a:r>
            <a:r>
              <a:rPr lang="sl-SI" sz="2400" b="1" dirty="0" smtClean="0">
                <a:solidFill>
                  <a:srgbClr val="FC2A14"/>
                </a:solidFill>
                <a:sym typeface="Wingdings" panose="05000000000000000000" pitchFamily="2" charset="2"/>
              </a:rPr>
              <a:t>To ni dokončan izdelek, le osnutek. Bodi izviren/na.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13845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a">
  <a:themeElements>
    <a:clrScheme name="Po meri 5">
      <a:dk1>
        <a:sysClr val="windowText" lastClr="000000"/>
      </a:dk1>
      <a:lt1>
        <a:sysClr val="window" lastClr="FFFFFF"/>
      </a:lt1>
      <a:dk2>
        <a:srgbClr val="498DF1"/>
      </a:dk2>
      <a:lt2>
        <a:srgbClr val="ACCBF9"/>
      </a:lt2>
      <a:accent1>
        <a:srgbClr val="FFC000"/>
      </a:accent1>
      <a:accent2>
        <a:srgbClr val="F2F2F2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F357BB"/>
      </a:hlink>
      <a:folHlink>
        <a:srgbClr val="3EBBF0"/>
      </a:folHlink>
    </a:clrScheme>
    <a:fontScheme name="Elementarna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963</TotalTime>
  <Words>246</Words>
  <Application>Microsoft Office PowerPoint</Application>
  <PresentationFormat>Diaprojekcija na zaslonu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Elementarna</vt:lpstr>
      <vt:lpstr>Od spočetja do rojstva (25. 1. 2021)</vt:lpstr>
      <vt:lpstr>Od spočetja do rojstva (25. 1. 2021)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kmetiji</dc:title>
  <dc:creator>Windows User</dc:creator>
  <cp:lastModifiedBy>Windows User</cp:lastModifiedBy>
  <cp:revision>91</cp:revision>
  <dcterms:created xsi:type="dcterms:W3CDTF">2020-11-12T11:42:29Z</dcterms:created>
  <dcterms:modified xsi:type="dcterms:W3CDTF">2021-01-24T15:10:29Z</dcterms:modified>
</cp:coreProperties>
</file>