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05187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5332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413144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09790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90770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46766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49665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65834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89324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36137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89466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F3124-AC2E-430B-946B-2037EA960FE1}" type="datetimeFigureOut">
              <a:rPr lang="sl-SI" smtClean="0"/>
              <a:pPr/>
              <a:t>20. 01. 2021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1FBDE-A6D8-4EF1-8F15-3C5B0ED7538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54010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_IAqwrvEuU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5940" y="1822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l-SI" sz="5400" dirty="0" smtClean="0"/>
              <a:t>             </a:t>
            </a:r>
            <a:r>
              <a:rPr lang="sl-SI" sz="6000" dirty="0" smtClean="0"/>
              <a:t>PUSTOLOVŠČINA</a:t>
            </a:r>
            <a:endParaRPr lang="sl-SI" sz="6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684417" y="1434499"/>
            <a:ext cx="966938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l-SI" sz="2800" dirty="0" smtClean="0"/>
              <a:t>TVOJA NALOGA JE, DA NAJDEŠ PREDMETE, KI SE ZAČNEJO NA DOLOČENO ČRKO ABECEDE IN SE RAZGIBAŠ. ZAČNEŠ S ČRKO </a:t>
            </a:r>
            <a:r>
              <a:rPr lang="sl-SI" sz="2800" b="1" dirty="0" smtClean="0">
                <a:solidFill>
                  <a:schemeClr val="accent1"/>
                </a:solidFill>
              </a:rPr>
              <a:t>A</a:t>
            </a:r>
            <a:r>
              <a:rPr lang="sl-SI" sz="2800" b="1" dirty="0" smtClean="0"/>
              <a:t> </a:t>
            </a:r>
            <a:r>
              <a:rPr lang="sl-SI" sz="2800" dirty="0" smtClean="0"/>
              <a:t>IN NADALJUJEŠ VSE DO ČRKE </a:t>
            </a:r>
            <a:r>
              <a:rPr lang="sl-SI" sz="2800" b="1" dirty="0" smtClean="0">
                <a:solidFill>
                  <a:srgbClr val="FF0000"/>
                </a:solidFill>
              </a:rPr>
              <a:t>Ž</a:t>
            </a:r>
            <a:r>
              <a:rPr lang="sl-SI" sz="2800" b="1" dirty="0" smtClean="0"/>
              <a:t> </a:t>
            </a:r>
            <a:r>
              <a:rPr lang="sl-SI" sz="2800" dirty="0" smtClean="0"/>
              <a:t>(NPR. AVTOMOBILČEK, BANANA, …, ŽALUZIJE). ČE JE PREVEČ, SI LAHKO KAKŠNO ČRKO PUSTIŠ ZA NASLEDNJI DAN.</a:t>
            </a:r>
          </a:p>
          <a:p>
            <a:pPr algn="ctr">
              <a:lnSpc>
                <a:spcPct val="150000"/>
              </a:lnSpc>
            </a:pPr>
            <a:r>
              <a:rPr lang="sl-SI" sz="2800" dirty="0" smtClean="0"/>
              <a:t>ŠE BOLJ ZABAVNO BO, ČE SE TI BODO PRIDRUŽILI TUDI DRUGI DRUŽINSKI ČLANI </a:t>
            </a:r>
            <a:r>
              <a:rPr lang="sl-SI" sz="2800" dirty="0" smtClean="0">
                <a:sym typeface="Wingdings" panose="05000000000000000000" pitchFamily="2" charset="2"/>
              </a:rPr>
              <a:t> </a:t>
            </a:r>
            <a:r>
              <a:rPr lang="sl-SI" sz="2800" dirty="0" smtClean="0"/>
              <a:t> </a:t>
            </a:r>
            <a:endParaRPr lang="sl-SI" sz="2800" dirty="0"/>
          </a:p>
        </p:txBody>
      </p:sp>
      <p:pic>
        <p:nvPicPr>
          <p:cNvPr id="5122" name="Picture 2" descr="https://o.remove.bg/downloads/fd0ee44b-07ea-4d1d-b48b-c8e72a9538f7/image-removebg-pr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56" y="182245"/>
            <a:ext cx="1344061" cy="2504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o.remove.bg/downloads/c4e4504e-df8b-47d7-8751-2027f8c05598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75" y="314373"/>
            <a:ext cx="2199074" cy="10613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ven puščični povezovalnik 5"/>
          <p:cNvCxnSpPr/>
          <p:nvPr/>
        </p:nvCxnSpPr>
        <p:spPr>
          <a:xfrm>
            <a:off x="9157648" y="6400799"/>
            <a:ext cx="2483892" cy="136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80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45089" y="424663"/>
            <a:ext cx="10996451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NAJDI NEKAJ, KAR SE ZAČNE NA ČRKO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NAREDI </a:t>
            </a:r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POSKOKOV SKUPAJ - NARAZEN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POSKAKUJ SONOŽNO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 DO DRUGE SOBE IN NAJDI NEKAJ, KAR SE ZAČNE NA ČRKO </a:t>
            </a:r>
            <a:r>
              <a:rPr lang="sl-SI" sz="3600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  <a:latin typeface="AR ESSENCE" panose="02000000000000000000" pitchFamily="2" charset="0"/>
              </a:rPr>
              <a:t>.</a:t>
            </a:r>
            <a:endParaRPr lang="sl-SI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TEČI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NASLEDNJE SOBE IN NAJDI NEKAJ, KAR SE ZAČNE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SPREHODI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 SE DO NASLEDNJE SOBE, DA NAJDEŠ NEKAJ NA ČRKO </a:t>
            </a:r>
            <a:r>
              <a:rPr lang="sl-SI" sz="3600" b="1" dirty="0" smtClean="0">
                <a:solidFill>
                  <a:schemeClr val="accent1">
                    <a:lumMod val="50000"/>
                  </a:schemeClr>
                </a:solidFill>
              </a:rPr>
              <a:t>Č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POSKAKUJ PO DESNI NOGI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SOSEDNJE SOBE IN NAJDI NEKAJ, KAR SE ZAČNE NA ČRKO </a:t>
            </a:r>
            <a:r>
              <a:rPr lang="sl-SI" sz="36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PLAZI SE PO VSEH ŠTIRIH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 PO HODNIKU, DA NAJDEŠ NEKAJ NA ČRKO </a:t>
            </a:r>
            <a:r>
              <a:rPr lang="sl-SI" sz="3600" b="1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 </a:t>
            </a: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HOPSAJ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NASLEDNJE SOBE IN NAJDI NEKAJ, KAR SE ZAČNE NA ČRKO </a:t>
            </a:r>
            <a:r>
              <a:rPr lang="sl-SI" sz="3600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V ISTI SOBI NAJDI ŠE NEKAJ NA ČRKO </a:t>
            </a:r>
            <a:r>
              <a:rPr lang="sl-SI" sz="3600" b="1" dirty="0" smtClean="0">
                <a:solidFill>
                  <a:schemeClr val="accent1">
                    <a:lumMod val="50000"/>
                  </a:schemeClr>
                </a:solidFill>
              </a:rPr>
              <a:t>G </a:t>
            </a:r>
            <a:r>
              <a:rPr lang="sl-SI" sz="2000" dirty="0" smtClean="0">
                <a:solidFill>
                  <a:schemeClr val="accent1">
                    <a:lumMod val="50000"/>
                  </a:schemeClr>
                </a:solidFill>
              </a:rPr>
              <a:t>IN NAREDI 5 </a:t>
            </a:r>
            <a:r>
              <a:rPr lang="sl-SI" sz="2000" u="sng" dirty="0" smtClean="0">
                <a:solidFill>
                  <a:schemeClr val="accent1">
                    <a:lumMod val="50000"/>
                  </a:schemeClr>
                </a:solidFill>
              </a:rPr>
              <a:t>SKLEC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 </a:t>
            </a: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S STRANSKIM KORAKOM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POJDI  DO NASLEDNJE SOBE, DA NAJDEŠ NEKAJ NA ČRKO </a:t>
            </a:r>
            <a:r>
              <a:rPr lang="sl-SI" sz="36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POSKAKUJ PO LEVI NOG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I DO NASLEDNJE SOBE, DA NAJDEŠ NEKAJ NA ČRKO </a:t>
            </a:r>
            <a:r>
              <a:rPr lang="sl-SI" sz="36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 </a:t>
            </a: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 descr="Don't Underestimate the Jumping Jack! | Exercise for kids, Yoga for kids,  Clip ar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781"/>
          <a:stretch/>
        </p:blipFill>
        <p:spPr bwMode="auto">
          <a:xfrm>
            <a:off x="10327901" y="0"/>
            <a:ext cx="1160965" cy="13657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o.remove.bg/downloads/bbfa25cd-e472-4bfc-bf3f-86c7b0dbea21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413" y="5141523"/>
            <a:ext cx="1386976" cy="16540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o.remove.bg/downloads/adce0f8f-8d85-4d5d-9cf0-ea7a4c3f0a90/image-removebg-previe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785" y="1634080"/>
            <a:ext cx="1434706" cy="13243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o.remove.bg/downloads/235377b6-20e6-44ce-b3bd-4a04e9ce0dda/image-removebg-previe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107" y="1034890"/>
            <a:ext cx="1123686" cy="13970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o.remove.bg/downloads/aec80636-b74f-4251-81f7-324d80d60afe/image-removebg-preview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061"/>
          <a:stretch/>
        </p:blipFill>
        <p:spPr bwMode="auto">
          <a:xfrm>
            <a:off x="9781192" y="2972650"/>
            <a:ext cx="1447186" cy="1368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s://o.remove.bg/downloads/4413e51d-6d66-41bb-871b-77596867faff/image-removebg-preview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532" y="3763095"/>
            <a:ext cx="1356953" cy="11562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478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95869" y="364096"/>
            <a:ext cx="1096825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ISTEM PROSTORU NAJDI ŠE NEKAJ NA ČRKO </a:t>
            </a:r>
            <a:r>
              <a:rPr lang="sl-SI" sz="32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NAREDI 10 </a:t>
            </a:r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POČEPOV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HODI VZVRATNO 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DO NASLEDNJE SOBE, DA NAJDEŠ NEKAJ NA ČRKO </a:t>
            </a:r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sl-SI" dirty="0" smtClean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HOPSAJ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NASLEDNJE SOBE IN NAJDI NEKAJ, KAR SE ZAČNE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L</a:t>
            </a:r>
            <a:r>
              <a:rPr lang="sl-SI" sz="20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sl-SI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SPREHODI SE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 DO NASLEDNJE SOBE, DA NAJDEŠ NEKAJ NA ČRKO </a:t>
            </a:r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POSKAKUJ SONOŽNO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NASLEDNJE SOBE IN NAJDI NEKAJ, KAR SE ZAČNE NA ČRKO </a:t>
            </a:r>
            <a:r>
              <a:rPr lang="sl-SI" sz="3600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N</a:t>
            </a:r>
            <a:r>
              <a:rPr lang="sl-SI" sz="20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V ISTEM PROSTORU NAJDI ŠE NEKAJ NA ČRKO </a:t>
            </a:r>
            <a:r>
              <a:rPr lang="sl-SI" sz="3600" b="1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IN NAREDI ŠE 3 </a:t>
            </a:r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OBRATE V LEVO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sl-SI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POSKAKUJ PO DESNI NOGI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NASLEDNJE SOBE IN NAJDI NEKAJ, KAR SE ZAČNE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P</a:t>
            </a:r>
            <a:r>
              <a:rPr lang="sl-SI" sz="20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sl-SI" sz="2000" b="1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sl-SI" sz="2000" dirty="0">
                <a:solidFill>
                  <a:schemeClr val="accent5">
                    <a:lumMod val="75000"/>
                  </a:schemeClr>
                </a:solidFill>
              </a:rPr>
              <a:t>V ISTEM PROSTORU NAJDI ŠE NEKAJ NA ČRKO </a:t>
            </a:r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</a:rPr>
              <a:t>R </a:t>
            </a:r>
            <a:r>
              <a:rPr lang="sl-SI" sz="2000" dirty="0">
                <a:solidFill>
                  <a:schemeClr val="accent5">
                    <a:lumMod val="75000"/>
                  </a:schemeClr>
                </a:solidFill>
              </a:rPr>
              <a:t>IN NAREDI ŠE 3 </a:t>
            </a:r>
            <a:r>
              <a:rPr lang="sl-SI" sz="2000" u="sng" dirty="0">
                <a:solidFill>
                  <a:schemeClr val="accent5">
                    <a:lumMod val="75000"/>
                  </a:schemeClr>
                </a:solidFill>
              </a:rPr>
              <a:t>OBRATE V </a:t>
            </a:r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DESNO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PLAZI SE PO VSEH ŠTIRIH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</a:rPr>
              <a:t>NASLEDNJE SOBE IN NAJDI NEKAJ, KAR SE ZAČNE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S</a:t>
            </a:r>
            <a:r>
              <a:rPr lang="sl-SI" sz="20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sl-SI" sz="2000" u="sng" dirty="0">
                <a:solidFill>
                  <a:schemeClr val="accent5">
                    <a:lumMod val="75000"/>
                  </a:schemeClr>
                </a:solidFill>
              </a:rPr>
              <a:t>SPREHODI SE</a:t>
            </a:r>
            <a:r>
              <a:rPr lang="sl-SI" sz="2000" dirty="0">
                <a:solidFill>
                  <a:schemeClr val="accent5">
                    <a:lumMod val="75000"/>
                  </a:schemeClr>
                </a:solidFill>
              </a:rPr>
              <a:t> DO NASLEDNJE SOBE, DA NAJDEŠ NEKAJ NA ČRKO </a:t>
            </a:r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</a:rPr>
              <a:t>Š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r>
              <a:rPr lang="sl-SI" sz="20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NAJDI NEKAJ, KAR SE ZAČNE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NAREDI </a:t>
            </a:r>
            <a:r>
              <a:rPr lang="sl-SI" sz="2000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 POSKOKOV SKUPAJ - NARAZEN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l-SI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b="1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sl-SI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b="1" dirty="0" smtClean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endParaRPr lang="sl-SI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000" dirty="0" smtClean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12" descr="https://o.remove.bg/downloads/56546593-0f21-4810-a543-19f22ef62e5c/image-removebg-pr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765" y="633074"/>
            <a:ext cx="667690" cy="1268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o.remove.bg/downloads/e2d96842-cb23-444d-8b36-ddf644e17f25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701" y="1190263"/>
            <a:ext cx="912085" cy="1422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o.remove.bg/downloads/095a7fb4-1cd6-43e3-9f48-35e83e8f1e4a/image-removebg-previe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382" y="2060392"/>
            <a:ext cx="1023358" cy="1532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on't Underestimate the Jumping Jack! | Exercise for kids, Yoga for kids,  Clip ar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781"/>
          <a:stretch/>
        </p:blipFill>
        <p:spPr bwMode="auto">
          <a:xfrm>
            <a:off x="9512260" y="5349922"/>
            <a:ext cx="1160965" cy="13657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o.remove.bg/downloads/adce0f8f-8d85-4d5d-9cf0-ea7a4c3f0a90/image-removebg-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786" y="4964223"/>
            <a:ext cx="1434706" cy="13243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o.remove.bg/downloads/638c8104-d297-450a-a61d-dd3f69ae852c/image-removebg-preview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050"/>
          <a:stretch/>
        </p:blipFill>
        <p:spPr bwMode="auto">
          <a:xfrm flipH="1">
            <a:off x="10146979" y="3618491"/>
            <a:ext cx="1771041" cy="1414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quat Girl Exercising Twinkl Move PE KS1 Daily Move Fit Kids HIIT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444" r="29026"/>
          <a:stretch/>
        </p:blipFill>
        <p:spPr bwMode="auto">
          <a:xfrm flipH="1">
            <a:off x="10076626" y="54686"/>
            <a:ext cx="1098120" cy="1156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296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495869" y="364096"/>
            <a:ext cx="1096825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u="sng" dirty="0" smtClean="0">
                <a:solidFill>
                  <a:schemeClr val="accent6">
                    <a:lumMod val="75000"/>
                  </a:schemeClr>
                </a:solidFill>
              </a:rPr>
              <a:t>DRSAJ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</a:rPr>
              <a:t>DO NASLEDNJE SOBE IN NAJDI NEKAJ, KAR SE ZAČNE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U</a:t>
            </a:r>
            <a:r>
              <a:rPr lang="sl-SI" sz="20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sl-SI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l-SI" sz="2000" u="sng" dirty="0">
                <a:solidFill>
                  <a:schemeClr val="accent5">
                    <a:lumMod val="75000"/>
                  </a:schemeClr>
                </a:solidFill>
              </a:rPr>
              <a:t>TEČI</a:t>
            </a:r>
            <a:r>
              <a:rPr lang="sl-SI" sz="2000" dirty="0">
                <a:solidFill>
                  <a:schemeClr val="accent5">
                    <a:lumMod val="75000"/>
                  </a:schemeClr>
                </a:solidFill>
              </a:rPr>
              <a:t> DO NASLEDNJE SOBE IN NAJDI NEKAJ, KAR SE ZAČNE NA ČRKO </a:t>
            </a:r>
            <a:r>
              <a:rPr lang="sl-SI" sz="3600" b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sl-SI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sz="2000" dirty="0">
                <a:solidFill>
                  <a:schemeClr val="accent6">
                    <a:lumMod val="75000"/>
                  </a:schemeClr>
                </a:solidFill>
              </a:rPr>
              <a:t>V ISTI SOBI NAJDI ŠE NEKAJ NA ČRKO </a:t>
            </a:r>
            <a:r>
              <a:rPr lang="sl-SI" sz="3600" b="1" dirty="0" smtClean="0">
                <a:solidFill>
                  <a:schemeClr val="accent6">
                    <a:lumMod val="75000"/>
                  </a:schemeClr>
                </a:solidFill>
              </a:rPr>
              <a:t>Z 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</a:rPr>
              <a:t>IN NAREDI 5 </a:t>
            </a:r>
            <a:r>
              <a:rPr lang="sl-SI" sz="2000" u="sng" dirty="0">
                <a:solidFill>
                  <a:schemeClr val="accent6">
                    <a:lumMod val="75000"/>
                  </a:schemeClr>
                </a:solidFill>
              </a:rPr>
              <a:t>SKLEC</a:t>
            </a:r>
            <a:r>
              <a:rPr lang="sl-SI" sz="2000" dirty="0">
                <a:solidFill>
                  <a:schemeClr val="accent6">
                    <a:lumMod val="75000"/>
                  </a:schemeClr>
                </a:solidFill>
              </a:rPr>
              <a:t>.  </a:t>
            </a:r>
          </a:p>
          <a:p>
            <a:r>
              <a:rPr lang="sl-SI" sz="2000" u="sng" dirty="0" smtClean="0">
                <a:solidFill>
                  <a:schemeClr val="accent5">
                    <a:lumMod val="75000"/>
                  </a:schemeClr>
                </a:solidFill>
              </a:rPr>
              <a:t>ODKOTALI SE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 DO NASLEDNJE SOBE, DA NAJDEŠ ŠE ZADNJO STVAR NA ČRKO </a:t>
            </a:r>
            <a:r>
              <a:rPr lang="sl-SI" sz="3600" b="1" dirty="0">
                <a:solidFill>
                  <a:schemeClr val="accent5">
                    <a:lumMod val="75000"/>
                  </a:schemeClr>
                </a:solidFill>
              </a:rPr>
              <a:t>Ž</a:t>
            </a:r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KAJ PRAVIŠ, JE BILO UTRUDLJIVO?</a:t>
            </a:r>
          </a:p>
          <a:p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SI NAŠEL PREDMETE NA VSAKO ČRKO ABECEDE?</a:t>
            </a:r>
          </a:p>
          <a:p>
            <a:r>
              <a:rPr lang="sl-SI" sz="2000" dirty="0" smtClean="0">
                <a:solidFill>
                  <a:schemeClr val="accent5">
                    <a:lumMod val="75000"/>
                  </a:schemeClr>
                </a:solidFill>
              </a:rPr>
              <a:t>ČE TI JE USPELO, POSLUŠAJ ZMAGOVALNO PESEM: </a:t>
            </a: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Kids Push Ups HD Stock Images | Shutter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597"/>
          <a:stretch/>
        </p:blipFill>
        <p:spPr bwMode="auto">
          <a:xfrm>
            <a:off x="8511431" y="859687"/>
            <a:ext cx="1050278" cy="999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ppy kid lying character - Transparent PNG &amp; SVG vector 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9295">
            <a:off x="9707702" y="1832659"/>
            <a:ext cx="1099762" cy="10997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vzgor ukrivljena puščica 5"/>
          <p:cNvSpPr/>
          <p:nvPr/>
        </p:nvSpPr>
        <p:spPr>
          <a:xfrm rot="1636568">
            <a:off x="10345003" y="2672420"/>
            <a:ext cx="368982" cy="179962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pic>
        <p:nvPicPr>
          <p:cNvPr id="2056" name="Picture 8" descr="https://o.remove.bg/downloads/b37cf276-57e4-4b45-976b-6baacb156630/image-removebg-previe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174" y="100947"/>
            <a:ext cx="1517480" cy="1517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otnik 7"/>
          <p:cNvSpPr/>
          <p:nvPr/>
        </p:nvSpPr>
        <p:spPr>
          <a:xfrm>
            <a:off x="641776" y="4780526"/>
            <a:ext cx="492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hlinkClick r:id="rId5"/>
              </a:rPr>
              <a:t>https://www.youtube.com/watch?v=S_IAqwrvEuU</a:t>
            </a: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22182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481</Words>
  <Application>Microsoft Office PowerPoint</Application>
  <PresentationFormat>Po meri</PresentationFormat>
  <Paragraphs>44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             PUSTOLOVŠČINA</vt:lpstr>
      <vt:lpstr>Diapozitiv 2</vt:lpstr>
      <vt:lpstr>Diapozitiv 3</vt:lpstr>
      <vt:lpstr>Diapozitiv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PUSTOLOVŠČINA</dc:title>
  <dc:creator>mia2014</dc:creator>
  <cp:lastModifiedBy>chile</cp:lastModifiedBy>
  <cp:revision>5</cp:revision>
  <dcterms:created xsi:type="dcterms:W3CDTF">2021-01-12T13:43:40Z</dcterms:created>
  <dcterms:modified xsi:type="dcterms:W3CDTF">2021-01-20T17:39:47Z</dcterms:modified>
</cp:coreProperties>
</file>