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36E44E-6D69-4917-9F67-2C86A895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E8BF31-B90A-48FB-81F8-EC06DEA35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6F6FDD-B5B0-4802-8BA9-16F6AE69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BACDB2-4E4E-4476-B1C9-A86689D5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D67613-6C05-400C-960A-3C53DA6B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793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55A63-1354-46A6-A625-A8F23A5F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6EE5BA0-E2FA-4AFD-B4EE-3364D4181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8C07BB-3519-4A3B-992E-7D388152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AE95CA-E406-4F49-BAB8-F13A804E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EF4FD2-B9BA-45E7-B862-68165712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8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5A4C009-632D-4BCF-B365-C578E74F6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36CFB2-1445-4D50-B69D-36C0D07D7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45329A-1540-4260-8A3C-1FBC24BA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12BB20-F15C-4E8E-A8A0-6EC850DA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87C582-2C46-40D0-B1FB-519A746D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1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F8529-021A-44B2-B8B5-807BF5DF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9C4971-7A53-471E-8B47-EC3232DA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58EA0D-64FA-4625-8218-75C30327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B9F9BBA-80F6-4751-9ABA-109D52F0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1F92CE-9AF4-4083-8801-C9CE1A90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68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8895C-5ADC-46A8-8EB8-1B57E104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79C917-3C2D-41F1-9484-C1C34FD9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35F8F6-1006-4AB8-B90E-14E316E9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A435D5D-8548-42BC-8CEA-CC520EB2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8DB175-3730-4581-9BB7-691FC770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183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DD169-C763-4F17-B835-40C970DA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F07A28-A400-4D99-96C7-FAD829B22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FD047BC-4C98-4838-951C-D4ADE173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2B01E4-FD13-4C74-B173-46012CB8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B4D2669-86AE-4A73-8A8E-4DE8A6F6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EF3427-C0A6-4373-957B-8E43CAC3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83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5934F-ADF1-4F9E-8E75-BCDEBF50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31D540A-FDF2-4C6F-90A1-E69A96C9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8A03D95-49A4-45CC-B4D4-45BA3EFD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FCF4C0A-6D64-4CF3-B552-F9DBC8724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6FC04FB-CCAB-412E-BAFE-7AF60DD49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F44D84D-97AC-4CA8-AB53-554D07F5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9FBC21E-5C97-4320-80E8-BD2D639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1BBE314-2726-4B01-AB3A-DF4F3DD2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11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09A49-2647-4FA2-B898-88DEA3EE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FE31965-6B7C-4880-8297-69C8B46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E12AC26-8822-4694-8C0B-A96526F1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606049B-D9D4-4593-B5CB-C3ACA961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5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6812DEB-1F6A-4AB2-AAA9-395C4CB2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654C132-5348-4C3C-9FF4-5131D0CE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00E034F-9B37-494E-8F02-33B0C71F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75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B1AAC5-0E1D-4386-ACD3-15BAC2F1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A94714-89D9-4936-97A8-64B9C91F2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1DC87A9-5DEC-419D-85EF-B7851F10F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F8230E-1ACD-4B26-8916-7D233BCF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C8A70A2-13E0-4C2C-918E-57F66B19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4F0F058-EFBA-48F9-9EB1-A328F2FF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232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7AF9E-B028-48EB-9A21-A980B252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8A75DF5-97B8-4AEC-87E3-8BB601E01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11AE2B0-AFD3-42AE-B6BD-D0C61B9F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42F12DF-4B0B-474C-900F-69E7E375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973FDB1-5305-425A-8F08-9B93E1CE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8017868-8687-4EED-AC3B-DABD7B4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9595472-28DA-4614-8595-7E775202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6DFF070-E2E0-4CC4-ACA5-85D11E45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2A7824-D134-4455-8E9F-9C6B6AB3F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A8EC-8C26-4AF7-A5B4-224E5E16DB00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A1EAC8-F894-48DF-8FE8-CDF754C28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83BD3D-A189-4120-8AC3-C6322983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A8FD-C835-452F-A79E-D21AC5482C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37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B3109E-9ACC-41E6-A33D-D34FB1C69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6228"/>
            <a:ext cx="9144000" cy="1493240"/>
          </a:xfrm>
        </p:spPr>
        <p:txBody>
          <a:bodyPr>
            <a:normAutofit/>
          </a:bodyPr>
          <a:lstStyle/>
          <a:p>
            <a:r>
              <a:rPr lang="sl-SI" sz="6600" b="1" dirty="0">
                <a:solidFill>
                  <a:srgbClr val="FF0000"/>
                </a:solidFill>
              </a:rPr>
              <a:t>RAČUNAM S ŠTEVILOM 0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DA4C46-7B0B-44D2-B27C-AA12ECD15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5146"/>
            <a:ext cx="9144000" cy="17616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ODPRI SI  MODER SDZ</a:t>
            </a:r>
            <a:r>
              <a:rPr lang="sl-SI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STRANI 79 IN </a:t>
            </a:r>
          </a:p>
          <a:p>
            <a:pPr algn="l"/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SLEDI NAVODILOM PREDSTAVITVE. </a:t>
            </a:r>
          </a:p>
          <a:p>
            <a:pPr algn="l"/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DOBRO POSLUŠAJ IN OPAZUJ.</a:t>
            </a:r>
            <a:endParaRPr lang="sl-S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Slika 3" descr="Emoticon writing Royalty Free Vector Image - VectorStock">
            <a:extLst>
              <a:ext uri="{FF2B5EF4-FFF2-40B4-BE49-F238E27FC236}">
                <a16:creationId xmlns:a16="http://schemas.microsoft.com/office/drawing/2014/main" id="{B0CC5CE8-CC9A-4BE9-B664-0439392424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82" y="2689173"/>
            <a:ext cx="470535" cy="43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91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12" y="1"/>
            <a:ext cx="6534649" cy="68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19"/>
    </mc:Choice>
    <mc:Fallback xmlns="">
      <p:transition spd="slow" advTm="49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00125"/>
            <a:ext cx="9143999" cy="37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8"/>
    </mc:Choice>
    <mc:Fallback xmlns="">
      <p:transition spd="slow" advTm="4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92279"/>
            <a:ext cx="4824536" cy="67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pic>
        <p:nvPicPr>
          <p:cNvPr id="4" name="Slika 3" descr="Emoticon writing Royalty Free Vector Image - VectorStock">
            <a:extLst>
              <a:ext uri="{FF2B5EF4-FFF2-40B4-BE49-F238E27FC236}">
                <a16:creationId xmlns:a16="http://schemas.microsoft.com/office/drawing/2014/main" id="{C6DC0B92-AD6A-4005-9EB7-8CCABB8F5D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60648"/>
            <a:ext cx="470535" cy="43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4"/>
    </mc:Choice>
    <mc:Fallback xmlns="">
      <p:transition spd="slow" advTm="2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14426"/>
            <a:ext cx="9108709" cy="37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1"/>
    </mc:Choice>
    <mc:Fallback xmlns="">
      <p:transition spd="slow" advTm="1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395414"/>
            <a:ext cx="8820471" cy="30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8"/>
    </mc:Choice>
    <mc:Fallback xmlns="">
      <p:transition spd="slow" advTm="13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7304"/>
            <a:ext cx="8959127" cy="588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pic>
        <p:nvPicPr>
          <p:cNvPr id="5" name="Slika 4" descr="ᐈ Smiley face funny stock icon, Royalty Free happy face images | download  on Depositphotos®">
            <a:extLst>
              <a:ext uri="{FF2B5EF4-FFF2-40B4-BE49-F238E27FC236}">
                <a16:creationId xmlns:a16="http://schemas.microsoft.com/office/drawing/2014/main" id="{6B65CBFE-5425-497F-BCBB-4F7D8AC260E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2" y="5258312"/>
            <a:ext cx="1394460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0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92"/>
    </mc:Choice>
    <mc:Fallback xmlns="">
      <p:transition spd="slow" advTm="35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Širokozaslonsko</PresentationFormat>
  <Paragraphs>4</Paragraphs>
  <Slides>7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Officeova tema</vt:lpstr>
      <vt:lpstr>RAČUNAM S ŠTEVILOM 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Darja</dc:creator>
  <cp:lastModifiedBy>Saša Šeško</cp:lastModifiedBy>
  <cp:revision>10</cp:revision>
  <dcterms:created xsi:type="dcterms:W3CDTF">2021-01-10T17:16:08Z</dcterms:created>
  <dcterms:modified xsi:type="dcterms:W3CDTF">2021-01-12T19:52:11Z</dcterms:modified>
</cp:coreProperties>
</file>