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4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4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7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62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8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6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5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18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3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D978-7C87-4E5D-AE91-DE608A0A09D7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1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xuc9LCGNtdU&amp;ab_channel=JavniskladRSzakulturnedejavnost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94988" y="54868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POJMO PESMICE</a:t>
            </a:r>
          </a:p>
        </p:txBody>
      </p:sp>
      <p:pic>
        <p:nvPicPr>
          <p:cNvPr id="1026" name="Picture 2" descr="Premium Vector | Singing kids. music school, kid vocal group and children  choir sing cartoon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30" y="2204864"/>
            <a:ext cx="7059117" cy="417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482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TI SI FUČ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6872"/>
          </a:xfrm>
        </p:spPr>
        <p:txBody>
          <a:bodyPr/>
          <a:lstStyle/>
          <a:p>
            <a:pPr marL="0" indent="0">
              <a:buNone/>
            </a:pPr>
            <a:r>
              <a:rPr lang="en-US" sz="3500" dirty="0"/>
              <a:t>1. KLIKNI NA POVEZAVO IN POSLUŠAJ POSNETEK</a:t>
            </a:r>
            <a:endParaRPr lang="en-US" sz="2500" dirty="0">
              <a:hlinkClick r:id="rId2"/>
            </a:endParaRPr>
          </a:p>
          <a:p>
            <a:pPr marL="0" indent="0">
              <a:buNone/>
            </a:pPr>
            <a:r>
              <a:rPr lang="en-US" sz="3000" dirty="0">
                <a:hlinkClick r:id="rId2"/>
              </a:rPr>
              <a:t>https://www.youtube.com/watch?v=xuc9LCGNtdU&amp;ab_channel=JavniskladRSzakulturnedejavnosti</a:t>
            </a:r>
            <a:endParaRPr lang="en-US" sz="3000" dirty="0"/>
          </a:p>
        </p:txBody>
      </p:sp>
      <p:pic>
        <p:nvPicPr>
          <p:cNvPr id="2050" name="Picture 2" descr="Children Listening Images, Stock Photos &amp; Vector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1" b="6700"/>
          <a:stretch/>
        </p:blipFill>
        <p:spPr bwMode="auto">
          <a:xfrm>
            <a:off x="1835696" y="4105655"/>
            <a:ext cx="5472608" cy="255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668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ᐈ Cartoon of child reading stock images, Royalty Free child reading book  pictures | download on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59683"/>
            <a:ext cx="4778896" cy="309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rmAutofit/>
          </a:bodyPr>
          <a:lstStyle/>
          <a:p>
            <a:r>
              <a:rPr lang="en-US" sz="3900" dirty="0"/>
              <a:t>2. PREBERI BESEDILO</a:t>
            </a:r>
          </a:p>
        </p:txBody>
      </p:sp>
      <p:sp>
        <p:nvSpPr>
          <p:cNvPr id="7" name="Ograda vsebine 6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50405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l-SI" sz="3600" dirty="0"/>
              <a:t>RECI LIPA, LIPA.</a:t>
            </a:r>
            <a:endParaRPr lang="en-US" sz="3600" dirty="0"/>
          </a:p>
          <a:p>
            <a:pPr marL="0" indent="0">
              <a:buNone/>
            </a:pPr>
            <a:r>
              <a:rPr lang="sl-SI" sz="3600" dirty="0"/>
              <a:t>TI SI PIPA, PIPA.</a:t>
            </a:r>
            <a:endParaRPr lang="en-US" sz="3600" dirty="0"/>
          </a:p>
          <a:p>
            <a:pPr marL="0" indent="0">
              <a:buNone/>
            </a:pPr>
            <a:r>
              <a:rPr lang="sl-SI" sz="3600" dirty="0"/>
              <a:t>RECI LAJNA, LAJNA.</a:t>
            </a:r>
            <a:endParaRPr lang="en-US" sz="3600" dirty="0"/>
          </a:p>
          <a:p>
            <a:pPr marL="0" indent="0">
              <a:buNone/>
            </a:pPr>
            <a:r>
              <a:rPr lang="sl-SI" sz="3600" dirty="0"/>
              <a:t>TI SI CAJNA, CAJNA.</a:t>
            </a:r>
            <a:endParaRPr lang="en-US" sz="3600" dirty="0"/>
          </a:p>
          <a:p>
            <a:endParaRPr lang="en-US" sz="3600" dirty="0"/>
          </a:p>
          <a:p>
            <a:pPr marL="0" indent="0">
              <a:buNone/>
            </a:pPr>
            <a:r>
              <a:rPr lang="sl-SI" sz="3600" dirty="0"/>
              <a:t>RECI LADJA, RECI LADJA,</a:t>
            </a:r>
            <a:endParaRPr lang="en-US" sz="3600" dirty="0"/>
          </a:p>
          <a:p>
            <a:pPr marL="0" indent="0">
              <a:buNone/>
            </a:pPr>
            <a:r>
              <a:rPr lang="sl-SI" sz="3600" dirty="0"/>
              <a:t>LADJA!</a:t>
            </a:r>
            <a:endParaRPr lang="en-US" sz="3600" dirty="0"/>
          </a:p>
          <a:p>
            <a:pPr marL="0" indent="0">
              <a:buNone/>
            </a:pPr>
            <a:r>
              <a:rPr lang="sl-SI" sz="3600" dirty="0"/>
              <a:t>POLNA SADJA, POLNA SADJA,</a:t>
            </a:r>
            <a:endParaRPr lang="en-US" sz="3600" dirty="0"/>
          </a:p>
          <a:p>
            <a:pPr marL="0" indent="0">
              <a:buNone/>
            </a:pPr>
            <a:r>
              <a:rPr lang="sl-SI" sz="3600" dirty="0"/>
              <a:t>SADJA!</a:t>
            </a:r>
            <a:endParaRPr lang="en-US" sz="3600" dirty="0"/>
          </a:p>
          <a:p>
            <a:pPr marL="0" indent="0">
              <a:buNone/>
            </a:pPr>
            <a:r>
              <a:rPr lang="sl-SI" sz="3600" dirty="0"/>
              <a:t> </a:t>
            </a:r>
            <a:endParaRPr lang="en-US" sz="3600" dirty="0"/>
          </a:p>
          <a:p>
            <a:pPr marL="0" indent="0">
              <a:buNone/>
            </a:pPr>
            <a:r>
              <a:rPr lang="sl-SI" sz="3600" dirty="0"/>
              <a:t>RECI, RECI, RECI, RECI</a:t>
            </a:r>
            <a:endParaRPr lang="en-US" sz="3600" dirty="0"/>
          </a:p>
          <a:p>
            <a:pPr marL="0" indent="0">
              <a:buNone/>
            </a:pPr>
            <a:r>
              <a:rPr lang="sl-SI" sz="3600" dirty="0"/>
              <a:t>LOK, LOK, LOK.</a:t>
            </a:r>
            <a:endParaRPr lang="en-US" sz="3600" dirty="0"/>
          </a:p>
          <a:p>
            <a:pPr marL="0" indent="0">
              <a:buNone/>
            </a:pPr>
            <a:r>
              <a:rPr lang="sl-SI" sz="3600" dirty="0"/>
              <a:t>NIMA, NIMA, NIMA, NIMA</a:t>
            </a:r>
            <a:endParaRPr lang="en-US" sz="3600" dirty="0"/>
          </a:p>
          <a:p>
            <a:pPr marL="0" indent="0">
              <a:buNone/>
            </a:pPr>
            <a:r>
              <a:rPr lang="sl-SI" sz="3600" dirty="0"/>
              <a:t>ROK, ROK, ROK.</a:t>
            </a:r>
            <a:endParaRPr lang="en-US" sz="3600" dirty="0"/>
          </a:p>
          <a:p>
            <a:pPr marL="0" indent="0">
              <a:buNone/>
            </a:pPr>
            <a:r>
              <a:rPr lang="sl-SI" sz="3600" dirty="0"/>
              <a:t> 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Ograda vsebine 7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038600" cy="51125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l-SI" sz="3600" dirty="0"/>
              <a:t>RECI, RECI, RECI, RECI</a:t>
            </a:r>
            <a:endParaRPr lang="en-US" sz="3600" dirty="0"/>
          </a:p>
          <a:p>
            <a:pPr marL="0" indent="0">
              <a:buNone/>
            </a:pPr>
            <a:r>
              <a:rPr lang="sl-SI" sz="3600" dirty="0"/>
              <a:t>LOV, LOV, LOV.</a:t>
            </a:r>
            <a:endParaRPr lang="en-US" sz="3600" dirty="0"/>
          </a:p>
          <a:p>
            <a:pPr marL="0" indent="0">
              <a:buNone/>
            </a:pPr>
            <a:r>
              <a:rPr lang="sl-SI" sz="3600" dirty="0"/>
              <a:t>SKRIJ SE V ROV, ROV, ROV.</a:t>
            </a:r>
            <a:endParaRPr lang="en-US" sz="3600" dirty="0"/>
          </a:p>
          <a:p>
            <a:pPr marL="0" indent="0">
              <a:buNone/>
            </a:pPr>
            <a:r>
              <a:rPr lang="sl-SI" sz="3600" dirty="0"/>
              <a:t> </a:t>
            </a:r>
            <a:endParaRPr lang="en-US" sz="3600" dirty="0"/>
          </a:p>
          <a:p>
            <a:pPr marL="0" indent="0">
              <a:buNone/>
            </a:pPr>
            <a:r>
              <a:rPr lang="sl-SI" sz="3600" dirty="0"/>
              <a:t>RECI, RECI LUČ, LUČ!</a:t>
            </a:r>
            <a:endParaRPr lang="en-US" sz="3600" dirty="0"/>
          </a:p>
          <a:p>
            <a:pPr marL="0" indent="0">
              <a:buNone/>
            </a:pPr>
            <a:r>
              <a:rPr lang="sl-SI" sz="3600" dirty="0"/>
              <a:t>TI SI</a:t>
            </a:r>
            <a:r>
              <a:rPr lang="en-US" sz="3600" dirty="0"/>
              <a:t>,</a:t>
            </a:r>
          </a:p>
          <a:p>
            <a:pPr marL="0" indent="0">
              <a:buNone/>
            </a:pPr>
            <a:r>
              <a:rPr lang="en-US" sz="3600" dirty="0"/>
              <a:t>TI SI,</a:t>
            </a:r>
          </a:p>
          <a:p>
            <a:pPr marL="0" indent="0">
              <a:buNone/>
            </a:pPr>
            <a:r>
              <a:rPr lang="sl-SI" sz="3600" dirty="0"/>
              <a:t>TI SI FUČ!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011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ZAPOJ OB KLAVIRSKI SPREMLJAVI</a:t>
            </a:r>
          </a:p>
        </p:txBody>
      </p:sp>
      <p:pic>
        <p:nvPicPr>
          <p:cNvPr id="4098" name="Picture 2" descr="School Children Singing Stock Photo, Picture And Royalty Free Image. Image  91889375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9" b="12090"/>
          <a:stretch/>
        </p:blipFill>
        <p:spPr bwMode="auto">
          <a:xfrm>
            <a:off x="2699792" y="3645024"/>
            <a:ext cx="4038228" cy="307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i si fuc spremljava plus melodij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5616" y="2204864"/>
            <a:ext cx="864096" cy="864096"/>
          </a:xfrm>
          <a:prstGeom prst="rect">
            <a:avLst/>
          </a:prstGeom>
        </p:spPr>
      </p:pic>
      <p:pic>
        <p:nvPicPr>
          <p:cNvPr id="8" name="Ti si fuc spremljav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39952" y="2201974"/>
            <a:ext cx="866986" cy="866986"/>
          </a:xfrm>
          <a:prstGeom prst="rect">
            <a:avLst/>
          </a:prstGeom>
        </p:spPr>
      </p:pic>
      <p:pic>
        <p:nvPicPr>
          <p:cNvPr id="9" name="Ti si fuc melodija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92280" y="2210140"/>
            <a:ext cx="919411" cy="919411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611560" y="1700808"/>
            <a:ext cx="2309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Spremljava</a:t>
            </a:r>
            <a:r>
              <a:rPr lang="en-US" dirty="0"/>
              <a:t> in </a:t>
            </a:r>
            <a:r>
              <a:rPr lang="en-US" dirty="0" err="1"/>
              <a:t>melodija</a:t>
            </a:r>
            <a:endParaRPr lang="en-US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3995936" y="1711762"/>
            <a:ext cx="1214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Spremljava</a:t>
            </a:r>
            <a:endParaRPr lang="en-US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7020272" y="171176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Melodija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05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60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18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153</Words>
  <Application>Microsoft Office PowerPoint</Application>
  <PresentationFormat>Diaprojekcija na zaslonu (4:3)</PresentationFormat>
  <Paragraphs>32</Paragraphs>
  <Slides>4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Officeova tema</vt:lpstr>
      <vt:lpstr>POJMO PESMICE</vt:lpstr>
      <vt:lpstr>TI SI FUČ</vt:lpstr>
      <vt:lpstr>2. PREBERI BESEDILO</vt:lpstr>
      <vt:lpstr>3. ZAPOJ OB KLAVIRSKI SPREMLJAVI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POJMO PESMICE!</dc:title>
  <dc:creator>Rina</dc:creator>
  <cp:lastModifiedBy>Saša Šeško</cp:lastModifiedBy>
  <cp:revision>8</cp:revision>
  <dcterms:created xsi:type="dcterms:W3CDTF">2020-11-03T12:23:14Z</dcterms:created>
  <dcterms:modified xsi:type="dcterms:W3CDTF">2021-01-18T18:05:36Z</dcterms:modified>
</cp:coreProperties>
</file>