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7" r:id="rId4"/>
    <p:sldId id="265" r:id="rId5"/>
    <p:sldId id="266" r:id="rId6"/>
    <p:sldId id="268" r:id="rId7"/>
    <p:sldId id="269" r:id="rId8"/>
    <p:sldId id="271" r:id="rId9"/>
    <p:sldId id="270" r:id="rId10"/>
    <p:sldId id="272" r:id="rId11"/>
    <p:sldId id="275" r:id="rId12"/>
    <p:sldId id="274" r:id="rId13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37" autoAdjust="0"/>
  </p:normalViewPr>
  <p:slideViewPr>
    <p:cSldViewPr snapToGrid="0">
      <p:cViewPr>
        <p:scale>
          <a:sx n="82" d="100"/>
          <a:sy n="82" d="100"/>
        </p:scale>
        <p:origin x="-720" y="-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7F745E7-41AA-437F-88BC-D5378A9D452F}" type="datetime1">
              <a:rPr lang="sl-SI" smtClean="0"/>
              <a:pPr algn="r" rtl="0"/>
              <a:t>5. 01. 2021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sl-SI" smtClean="0"/>
              <a:pPr algn="r"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FFA8BB3-6156-4313-89DD-AF298ABC6B96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935E2820-AFE1-45FA-949E-17BDB534E1D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935E2820-AFE1-45FA-949E-17BDB534E1DC}" type="slidenum">
              <a:rPr lang="sl-SI" smtClean="0"/>
              <a:pPr algn="r" rtl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77542409-6A04-4DC6-AC3A-D3758287A8F2}" type="slidenum">
              <a:rPr lang="sl-SI" smtClean="0"/>
              <a:pPr algn="r" rtl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77542409-6A04-4DC6-AC3A-D3758287A8F2}" type="slidenum">
              <a:rPr lang="sl-SI" smtClean="0"/>
              <a:pPr algn="r" rtl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717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sl-SI" smtClean="0"/>
              <a:pPr algn="r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0139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sl-SI" smtClean="0"/>
              <a:pPr algn="r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8986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sl-SI" dirty="0"/>
          </a:p>
        </p:txBody>
      </p:sp>
      <p:sp>
        <p:nvSpPr>
          <p:cNvPr id="8" name="Označba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F242750-53DD-4847-9CB0-77626A625999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9" name="Označba mesta za nogo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10" name="Označba mesta za številko diapoz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C9CD96F-174A-4349-9844-15018F9ED39C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F77DDA-A6E2-4877-B32D-8B5BB240E1CE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C9AA44-2535-4770-8986-D6650B999625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dirty="0"/>
              <a:t>Kliknite, če želite urediti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0F91A-5FC7-4D51-852F-EFB0774DE7DC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EF7D50C-C237-4315-B06B-3FBA4544B643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dirty="0"/>
              <a:t>Kliknite, če želite urediti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dirty="0"/>
              <a:t>Kliknite, če želite urediti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41A8CD-0ABF-478D-8F8A-8ADCD6E88064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85A0BE6-B2D0-4693-ACF8-63A8729B6BCE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18C9EA-777E-4E4A-A345-80EFADC37168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dirty="0"/>
              <a:t>Kliknite, če želite urediti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3A5E89E-1C6F-409C-84D1-7C856747F474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sl-SI" dirty="0"/>
              <a:t>Kliknite, če želite urediti slog naslova matrice</a:t>
            </a:r>
          </a:p>
        </p:txBody>
      </p:sp>
      <p:sp>
        <p:nvSpPr>
          <p:cNvPr id="8" name="Zaobljeni pravokotnik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dirty="0"/>
              <a:t>Kliknite, če želite urediti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379525F-204C-444A-9D59-E3146A4F6575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25113EC2-B932-4F8F-8DF4-C6808E060621}" type="datetime1">
              <a:rPr lang="sl-SI" smtClean="0"/>
              <a:pPr/>
              <a:t>5. 01. 2021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688080" y="304800"/>
            <a:ext cx="4654642" cy="2103120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>
                <a:solidFill>
                  <a:srgbClr val="FF3399"/>
                </a:solidFill>
              </a:rPr>
              <a:t>TOYS</a:t>
            </a:r>
            <a:br>
              <a:rPr lang="sl-SI" dirty="0">
                <a:solidFill>
                  <a:srgbClr val="FF3399"/>
                </a:solidFill>
              </a:rPr>
            </a:br>
            <a:r>
              <a:rPr lang="sl-SI" sz="2800" dirty="0" err="1" smtClean="0">
                <a:solidFill>
                  <a:srgbClr val="FF3399"/>
                </a:solidFill>
              </a:rPr>
              <a:t>Repeat</a:t>
            </a:r>
            <a:r>
              <a:rPr lang="sl-SI" sz="2800" dirty="0" smtClean="0">
                <a:solidFill>
                  <a:srgbClr val="FF3399"/>
                </a:solidFill>
              </a:rPr>
              <a:t> </a:t>
            </a:r>
            <a:r>
              <a:rPr lang="sl-SI" sz="2800" dirty="0" err="1">
                <a:solidFill>
                  <a:srgbClr val="FF3399"/>
                </a:solidFill>
              </a:rPr>
              <a:t>and</a:t>
            </a:r>
            <a:r>
              <a:rPr lang="sl-SI" sz="2800" dirty="0">
                <a:solidFill>
                  <a:srgbClr val="FF3399"/>
                </a:solidFill>
              </a:rPr>
              <a:t> </a:t>
            </a:r>
            <a:r>
              <a:rPr lang="sl-SI" sz="2800" dirty="0" err="1" smtClean="0">
                <a:solidFill>
                  <a:srgbClr val="FF3399"/>
                </a:solidFill>
              </a:rPr>
              <a:t>say</a:t>
            </a:r>
            <a:r>
              <a:rPr lang="sl-SI" sz="2800" dirty="0" smtClean="0">
                <a:solidFill>
                  <a:srgbClr val="FF3399"/>
                </a:solidFill>
              </a:rPr>
              <a:t>.</a:t>
            </a:r>
            <a:endParaRPr lang="sl-SI" dirty="0">
              <a:solidFill>
                <a:srgbClr val="FF3399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5213" y="3108803"/>
            <a:ext cx="7091361" cy="2421985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sl-SI" sz="12800" dirty="0">
                <a:latin typeface="Bell MT" panose="02020503060305020303" pitchFamily="18" charset="0"/>
              </a:rPr>
              <a:t>Cilji: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Besedno / nebesedno pokažejo razumevanje slišanih besedil (pesmi, dialogi, …)</a:t>
            </a:r>
            <a:endParaRPr lang="sl-SI" sz="6400" dirty="0">
              <a:solidFill>
                <a:schemeClr val="tx2"/>
              </a:solidFill>
              <a:effectLst/>
              <a:latin typeface="Bell MT" panose="020205030603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znajo pravilno izgovarjati na novo usvojene besede, poimenovati in pokazati igrače (</a:t>
            </a:r>
            <a:r>
              <a:rPr lang="sl-SI" sz="6400" dirty="0" err="1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scooter</a:t>
            </a: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bike, </a:t>
            </a:r>
            <a:r>
              <a:rPr lang="sl-SI" sz="6400" dirty="0" err="1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ball</a:t>
            </a: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sl-SI" sz="6400" dirty="0" err="1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guitar</a:t>
            </a: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sl-SI" sz="6400" dirty="0" err="1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doll</a:t>
            </a: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car)</a:t>
            </a:r>
            <a:endParaRPr lang="sl-SI" sz="6400" dirty="0">
              <a:solidFill>
                <a:schemeClr val="tx2"/>
              </a:solidFill>
              <a:latin typeface="Bell MT" panose="020205030603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es-ES" sz="6400" dirty="0">
                <a:solidFill>
                  <a:schemeClr val="tx2"/>
                </a:solidFill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l-SI" sz="6400" dirty="0" err="1" smtClean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dgovarjajo</a:t>
            </a:r>
            <a:r>
              <a:rPr lang="sl-SI" sz="6400" dirty="0" smtClean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YES or NO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poslušajo opis igrače</a:t>
            </a:r>
            <a:endParaRPr lang="sl-SI" sz="6400" dirty="0">
              <a:solidFill>
                <a:schemeClr val="tx2"/>
              </a:solidFill>
              <a:effectLst/>
              <a:latin typeface="Bell MT" panose="020205030603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sl-SI" sz="6400" dirty="0">
                <a:solidFill>
                  <a:schemeClr val="tx2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po zgledu opišejo in narišejo svojo najljubšo igračo</a:t>
            </a:r>
            <a:endParaRPr lang="sl-SI" sz="6400" dirty="0">
              <a:solidFill>
                <a:schemeClr val="tx2"/>
              </a:solidFill>
              <a:effectLst/>
              <a:latin typeface="Bell MT" panose="020205030603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sl-SI" dirty="0"/>
          </a:p>
        </p:txBody>
      </p:sp>
      <p:pic>
        <p:nvPicPr>
          <p:cNvPr id="10242" name="Picture 2" descr="laptop wave">
            <a:extLst>
              <a:ext uri="{FF2B5EF4-FFF2-40B4-BE49-F238E27FC236}">
                <a16:creationId xmlns:a16="http://schemas.microsoft.com/office/drawing/2014/main" xmlns="" id="{5307B0B2-B460-4F11-BC8B-B6F3A7D9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23520"/>
            <a:ext cx="3088641" cy="268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C17463A6-FC9B-4EDF-B35B-7C7D9DD1DDA5}"/>
              </a:ext>
            </a:extLst>
          </p:cNvPr>
          <p:cNvSpPr txBox="1"/>
          <p:nvPr/>
        </p:nvSpPr>
        <p:spPr>
          <a:xfrm>
            <a:off x="4673600" y="162560"/>
            <a:ext cx="28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FCFD800E-167F-46CF-B2E5-A94BBE218AD0}"/>
              </a:ext>
            </a:extLst>
          </p:cNvPr>
          <p:cNvSpPr txBox="1"/>
          <p:nvPr/>
        </p:nvSpPr>
        <p:spPr>
          <a:xfrm>
            <a:off x="812800" y="663972"/>
            <a:ext cx="1040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MY FAVOURITE TOY (OPIS NAJLJUBŠE IGRAČE)</a:t>
            </a:r>
          </a:p>
        </p:txBody>
      </p:sp>
      <p:pic>
        <p:nvPicPr>
          <p:cNvPr id="2052" name="Picture 4" descr="Buy4babes Soft toy pink teddy bear - 91- Buy Online in Israel at Desertcart">
            <a:extLst>
              <a:ext uri="{FF2B5EF4-FFF2-40B4-BE49-F238E27FC236}">
                <a16:creationId xmlns:a16="http://schemas.microsoft.com/office/drawing/2014/main" xmlns="" id="{E33F7A1F-583D-4411-A121-BF25CF7D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2255856"/>
            <a:ext cx="3596640" cy="39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iselni oblaček: oblak 6">
            <a:extLst>
              <a:ext uri="{FF2B5EF4-FFF2-40B4-BE49-F238E27FC236}">
                <a16:creationId xmlns:a16="http://schemas.microsoft.com/office/drawing/2014/main" xmlns="" id="{262A7DBC-54D0-41E5-9029-9BC4C818DF5A}"/>
              </a:ext>
            </a:extLst>
          </p:cNvPr>
          <p:cNvSpPr/>
          <p:nvPr/>
        </p:nvSpPr>
        <p:spPr>
          <a:xfrm>
            <a:off x="6576041" y="1310303"/>
            <a:ext cx="5341639" cy="2595045"/>
          </a:xfrm>
          <a:prstGeom prst="cloudCallout">
            <a:avLst>
              <a:gd name="adj1" fmla="val -68902"/>
              <a:gd name="adj2" fmla="val 4568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MY FAVOURITE TOY </a:t>
            </a:r>
            <a:r>
              <a:rPr lang="en-US" dirty="0"/>
              <a:t> IS </a:t>
            </a:r>
            <a:r>
              <a:rPr lang="sl-SI" dirty="0"/>
              <a:t>A </a:t>
            </a:r>
            <a:r>
              <a:rPr lang="en-US" dirty="0"/>
              <a:t>TEDDY BEAR. IT'S PINK AND WHITE AND A BIT RED AND BLACK. IT‘S OLD.</a:t>
            </a:r>
            <a:r>
              <a:rPr lang="sl-SI" dirty="0"/>
              <a:t> IT‘S VERY SOFT.</a:t>
            </a:r>
            <a:r>
              <a:rPr lang="en-US" dirty="0"/>
              <a:t> I LOVE TO PLAY WITH IT.</a:t>
            </a:r>
            <a:endParaRPr lang="sl-SI" dirty="0"/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xmlns="" id="{48819242-8290-4C82-8959-F0795069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6" y="1734065"/>
            <a:ext cx="2868415" cy="28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6E76B999-6BA4-4A50-B9AC-072D43A58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4720" y="14774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2687ABB-CB8D-4FE0-A786-BDAC49E61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671" y="1447213"/>
            <a:ext cx="5273335" cy="486157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6BA02A01-E36D-43E3-9218-7E9458DC29FF}"/>
              </a:ext>
            </a:extLst>
          </p:cNvPr>
          <p:cNvSpPr txBox="1"/>
          <p:nvPr/>
        </p:nvSpPr>
        <p:spPr>
          <a:xfrm>
            <a:off x="985422" y="637991"/>
            <a:ext cx="6747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EXAMPLE. ( ŠE EN PRIMER)</a:t>
            </a:r>
          </a:p>
        </p:txBody>
      </p:sp>
      <p:pic>
        <p:nvPicPr>
          <p:cNvPr id="13314" name="Picture 2" descr="wall burst">
            <a:extLst>
              <a:ext uri="{FF2B5EF4-FFF2-40B4-BE49-F238E27FC236}">
                <a16:creationId xmlns:a16="http://schemas.microsoft.com/office/drawing/2014/main" xmlns="" id="{5FFCC39C-F99B-4B32-BEE9-CAA383E8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7" y="2747268"/>
            <a:ext cx="3561518" cy="356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5FCAEC6D-008B-4E01-8644-5E3E400E3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7" end="1749.51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4927" y="347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laček govora: elipsa 2">
            <a:extLst>
              <a:ext uri="{FF2B5EF4-FFF2-40B4-BE49-F238E27FC236}">
                <a16:creationId xmlns:a16="http://schemas.microsoft.com/office/drawing/2014/main" xmlns="" id="{CDD86C42-111F-4F46-9855-F6A6FA9064BD}"/>
              </a:ext>
            </a:extLst>
          </p:cNvPr>
          <p:cNvSpPr/>
          <p:nvPr/>
        </p:nvSpPr>
        <p:spPr>
          <a:xfrm>
            <a:off x="782320" y="255449"/>
            <a:ext cx="6720840" cy="1950720"/>
          </a:xfrm>
          <a:prstGeom prst="wedgeEllipseCallout">
            <a:avLst>
              <a:gd name="adj1" fmla="val -37936"/>
              <a:gd name="adj2" fmla="val 7678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5A06D06F-81A0-45A8-9C9B-8D89204C8A39}"/>
              </a:ext>
            </a:extLst>
          </p:cNvPr>
          <p:cNvSpPr txBox="1"/>
          <p:nvPr/>
        </p:nvSpPr>
        <p:spPr>
          <a:xfrm>
            <a:off x="1696720" y="731520"/>
            <a:ext cx="524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OGLEJ SI VIDEO, KAKO OTROCI PREDSTAVLJAJO SVOJO NAJLJUBŠO IGRAČO. PREIZKUSI SE V TEM TUDI TI. </a:t>
            </a:r>
            <a:r>
              <a:rPr lang="sl-SI" dirty="0" smtClean="0">
                <a:sym typeface="Wingdings" panose="05000000000000000000" pitchFamily="2" charset="2"/>
              </a:rPr>
              <a:t> </a:t>
            </a:r>
            <a:endParaRPr lang="sl-SI" dirty="0"/>
          </a:p>
        </p:txBody>
      </p:sp>
      <p:pic>
        <p:nvPicPr>
          <p:cNvPr id="5" name="Kids Show and Tell Favorite Toy   Show and Tell   HiHo Kids">
            <a:hlinkClick r:id="" action="ppaction://media"/>
            <a:extLst>
              <a:ext uri="{FF2B5EF4-FFF2-40B4-BE49-F238E27FC236}">
                <a16:creationId xmlns:a16="http://schemas.microsoft.com/office/drawing/2014/main" xmlns="" id="{9DB12229-51F6-46D7-985D-8B8EC3083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1653" y="2407920"/>
            <a:ext cx="6615616" cy="371856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290" name="Picture 2" descr="hand pointer">
            <a:extLst>
              <a:ext uri="{FF2B5EF4-FFF2-40B4-BE49-F238E27FC236}">
                <a16:creationId xmlns:a16="http://schemas.microsoft.com/office/drawing/2014/main" xmlns="" id="{92A7E0AA-C83B-4BCA-A78C-E66546D79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6559"/>
            <a:ext cx="2970987" cy="297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8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6A59F18E-0820-483A-A7FA-EC33AF3F65A9}"/>
              </a:ext>
            </a:extLst>
          </p:cNvPr>
          <p:cNvSpPr txBox="1"/>
          <p:nvPr/>
        </p:nvSpPr>
        <p:spPr>
          <a:xfrm>
            <a:off x="772358" y="292963"/>
            <a:ext cx="10164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REPEAT. (Poslušaj in ponovi.)</a:t>
            </a:r>
          </a:p>
        </p:txBody>
      </p:sp>
      <p:pic>
        <p:nvPicPr>
          <p:cNvPr id="1026" name="Picture 2" descr="Free Scooter Cliparts, Download Free Clip Art, Free Clip Art on Clipart  Library">
            <a:extLst>
              <a:ext uri="{FF2B5EF4-FFF2-40B4-BE49-F238E27FC236}">
                <a16:creationId xmlns:a16="http://schemas.microsoft.com/office/drawing/2014/main" xmlns="" id="{077D5B66-8F12-451D-893C-99647CA46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3" r="3761" b="898"/>
          <a:stretch/>
        </p:blipFill>
        <p:spPr bwMode="auto">
          <a:xfrm>
            <a:off x="949638" y="1524157"/>
            <a:ext cx="1980000" cy="23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Bicycle Cartoon, Download Free Clip Art, Free Clip Art on Clipart  Library">
            <a:extLst>
              <a:ext uri="{FF2B5EF4-FFF2-40B4-BE49-F238E27FC236}">
                <a16:creationId xmlns:a16="http://schemas.microsoft.com/office/drawing/2014/main" xmlns="" id="{50968ABC-7188-451E-89C4-091295CF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40" y="1534160"/>
            <a:ext cx="3491859" cy="22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all Cliparts, Download Free Clip Art, Free Clip Art on Clipart Library">
            <a:extLst>
              <a:ext uri="{FF2B5EF4-FFF2-40B4-BE49-F238E27FC236}">
                <a16:creationId xmlns:a16="http://schemas.microsoft.com/office/drawing/2014/main" xmlns="" id="{68DAD6A3-AA5D-43DB-AE0A-0B21DEA6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60" y="1580028"/>
            <a:ext cx="2245360" cy="224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ctor Illustration Of Girl Doll Royalty Free Cliparts, Vectors, And Stock  Illustration. Image 10825224.">
            <a:extLst>
              <a:ext uri="{FF2B5EF4-FFF2-40B4-BE49-F238E27FC236}">
                <a16:creationId xmlns:a16="http://schemas.microsoft.com/office/drawing/2014/main" xmlns="" id="{7127E876-43CC-4218-93AE-7DCF5FA79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98" y="394239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Cars Clipart, Download Free Clip Art, Free Clip Art on Clipart Library">
            <a:extLst>
              <a:ext uri="{FF2B5EF4-FFF2-40B4-BE49-F238E27FC236}">
                <a16:creationId xmlns:a16="http://schemas.microsoft.com/office/drawing/2014/main" xmlns="" id="{6A5E45F9-DC12-46BD-8790-CEDAE0D9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08" y="3942398"/>
            <a:ext cx="30194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ple Acoustic Guitar Clipart Free PNG Image｜Illustoon">
            <a:extLst>
              <a:ext uri="{FF2B5EF4-FFF2-40B4-BE49-F238E27FC236}">
                <a16:creationId xmlns:a16="http://schemas.microsoft.com/office/drawing/2014/main" xmlns="" id="{33119A81-8F18-469B-A93A-BBDB4C80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43" y="3942398"/>
            <a:ext cx="224536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B4614E93-14E2-4E06-8792-5089BCCA5D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" end="2150.494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85521" y="1092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8000">
        <p14:reveal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6A59F18E-0820-483A-A7FA-EC33AF3F65A9}"/>
              </a:ext>
            </a:extLst>
          </p:cNvPr>
          <p:cNvSpPr txBox="1"/>
          <p:nvPr/>
        </p:nvSpPr>
        <p:spPr>
          <a:xfrm>
            <a:off x="772358" y="292963"/>
            <a:ext cx="10164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POINT. (Poslušaj in pokaži.)</a:t>
            </a:r>
          </a:p>
        </p:txBody>
      </p:sp>
      <p:pic>
        <p:nvPicPr>
          <p:cNvPr id="1026" name="Picture 2" descr="Free Scooter Cliparts, Download Free Clip Art, Free Clip Art on Clipart  Library">
            <a:extLst>
              <a:ext uri="{FF2B5EF4-FFF2-40B4-BE49-F238E27FC236}">
                <a16:creationId xmlns:a16="http://schemas.microsoft.com/office/drawing/2014/main" xmlns="" id="{077D5B66-8F12-451D-893C-99647CA46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3" r="3761" b="898"/>
          <a:stretch/>
        </p:blipFill>
        <p:spPr bwMode="auto">
          <a:xfrm>
            <a:off x="949638" y="1524157"/>
            <a:ext cx="1980000" cy="23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Bicycle Cartoon, Download Free Clip Art, Free Clip Art on Clipart  Library">
            <a:extLst>
              <a:ext uri="{FF2B5EF4-FFF2-40B4-BE49-F238E27FC236}">
                <a16:creationId xmlns:a16="http://schemas.microsoft.com/office/drawing/2014/main" xmlns="" id="{50968ABC-7188-451E-89C4-091295CF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40" y="1534160"/>
            <a:ext cx="3491859" cy="22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all Cliparts, Download Free Clip Art, Free Clip Art on Clipart Library">
            <a:extLst>
              <a:ext uri="{FF2B5EF4-FFF2-40B4-BE49-F238E27FC236}">
                <a16:creationId xmlns:a16="http://schemas.microsoft.com/office/drawing/2014/main" xmlns="" id="{68DAD6A3-AA5D-43DB-AE0A-0B21DEA6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60" y="1580028"/>
            <a:ext cx="2245360" cy="224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ctor Illustration Of Girl Doll Royalty Free Cliparts, Vectors, And Stock  Illustration. Image 10825224.">
            <a:extLst>
              <a:ext uri="{FF2B5EF4-FFF2-40B4-BE49-F238E27FC236}">
                <a16:creationId xmlns:a16="http://schemas.microsoft.com/office/drawing/2014/main" xmlns="" id="{7127E876-43CC-4218-93AE-7DCF5FA79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33" y="394239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Cars Clipart, Download Free Clip Art, Free Clip Art on Clipart Library">
            <a:extLst>
              <a:ext uri="{FF2B5EF4-FFF2-40B4-BE49-F238E27FC236}">
                <a16:creationId xmlns:a16="http://schemas.microsoft.com/office/drawing/2014/main" xmlns="" id="{6A5E45F9-DC12-46BD-8790-CEDAE0D9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08" y="3942398"/>
            <a:ext cx="30194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ple Acoustic Guitar Clipart Free PNG Image｜Illustoon">
            <a:extLst>
              <a:ext uri="{FF2B5EF4-FFF2-40B4-BE49-F238E27FC236}">
                <a16:creationId xmlns:a16="http://schemas.microsoft.com/office/drawing/2014/main" xmlns="" id="{33119A81-8F18-469B-A93A-BBDB4C80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44" y="3942396"/>
            <a:ext cx="224536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ree Cars Clipart, Download Free Clip Art, Free Clip Art on Clipart Library">
            <a:extLst>
              <a:ext uri="{FF2B5EF4-FFF2-40B4-BE49-F238E27FC236}">
                <a16:creationId xmlns:a16="http://schemas.microsoft.com/office/drawing/2014/main" xmlns="" id="{0F76789B-CEB8-42E5-964C-D75D4BA8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3942397"/>
            <a:ext cx="30194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15CC8C09-0789-433F-953D-ED4499F224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8" end="576.702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27206" y="757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4A06C73B-CE56-4DEA-95D6-5E7EAD2AC895}"/>
              </a:ext>
            </a:extLst>
          </p:cNvPr>
          <p:cNvSpPr txBox="1"/>
          <p:nvPr/>
        </p:nvSpPr>
        <p:spPr>
          <a:xfrm>
            <a:off x="1228725" y="345441"/>
            <a:ext cx="99583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LISTEN</a:t>
            </a:r>
            <a:r>
              <a:rPr lang="sl-SI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REPEAT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 ANSWER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YES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OR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.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Poslušaj</a:t>
            </a:r>
            <a:r>
              <a:rPr lang="sl-SI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ponovi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in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odgovori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z DA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NE.</a:t>
            </a:r>
            <a:endParaRPr lang="sl-SI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Free Scooter Cliparts, Download Free Clip Art, Free Clip Art on Clipart  Library">
            <a:extLst>
              <a:ext uri="{FF2B5EF4-FFF2-40B4-BE49-F238E27FC236}">
                <a16:creationId xmlns:a16="http://schemas.microsoft.com/office/drawing/2014/main" xmlns="" id="{25E797E5-6A0F-4DBF-BF8F-5430CF9AC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3" r="3761" b="898"/>
          <a:stretch/>
        </p:blipFill>
        <p:spPr bwMode="auto">
          <a:xfrm>
            <a:off x="4404676" y="2722197"/>
            <a:ext cx="3119120" cy="34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ound on">
            <a:extLst>
              <a:ext uri="{FF2B5EF4-FFF2-40B4-BE49-F238E27FC236}">
                <a16:creationId xmlns:a16="http://schemas.microsoft.com/office/drawing/2014/main" xmlns="" id="{8C29589E-5FC2-46EF-8A83-4287E662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" y="1346787"/>
            <a:ext cx="2550795" cy="25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87D1F125-77DE-48C3-9665-190E79905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5" end="597.35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6996" y="2121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Bicycle Cartoon, Download Free Clip Art, Free Clip Art on Clipart  Library">
            <a:extLst>
              <a:ext uri="{FF2B5EF4-FFF2-40B4-BE49-F238E27FC236}">
                <a16:creationId xmlns:a16="http://schemas.microsoft.com/office/drawing/2014/main" xmlns="" id="{A7F07A01-7974-438C-A3ED-76148D0A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03" y="2741820"/>
            <a:ext cx="5342570" cy="34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ound on">
            <a:extLst>
              <a:ext uri="{FF2B5EF4-FFF2-40B4-BE49-F238E27FC236}">
                <a16:creationId xmlns:a16="http://schemas.microsoft.com/office/drawing/2014/main" xmlns="" id="{406C8EC3-B1B1-4B67-97B5-C5955DFC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" y="152399"/>
            <a:ext cx="2936875" cy="29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3119F681-E381-42E2-8044-F2320C3DA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8" end="640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4232" y="1595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Vector Illustration Of Girl Doll Royalty Free Cliparts, Vectors, And Stock  Illustration. Image 10825224.">
            <a:extLst>
              <a:ext uri="{FF2B5EF4-FFF2-40B4-BE49-F238E27FC236}">
                <a16:creationId xmlns:a16="http://schemas.microsoft.com/office/drawing/2014/main" xmlns="" id="{F790E097-CDE3-43C4-B37D-621E8F5C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20" y="2412683"/>
            <a:ext cx="2798763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ound on">
            <a:extLst>
              <a:ext uri="{FF2B5EF4-FFF2-40B4-BE49-F238E27FC236}">
                <a16:creationId xmlns:a16="http://schemas.microsoft.com/office/drawing/2014/main" xmlns="" id="{B5736ACF-FF14-4E60-A616-49E7F843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6" y="320991"/>
            <a:ext cx="2798763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0A309A54-F12C-435C-845B-67D7BAC688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4" end="1111.8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0966" y="12330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ree Ball Cliparts, Download Free Clip Art, Free Clip Art on Clipart Library">
            <a:extLst>
              <a:ext uri="{FF2B5EF4-FFF2-40B4-BE49-F238E27FC236}">
                <a16:creationId xmlns:a16="http://schemas.microsoft.com/office/drawing/2014/main" xmlns="" id="{CBB17002-E12B-4821-B9AE-22054B049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82" y="807720"/>
            <a:ext cx="4808198" cy="40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ound on">
            <a:extLst>
              <a:ext uri="{FF2B5EF4-FFF2-40B4-BE49-F238E27FC236}">
                <a16:creationId xmlns:a16="http://schemas.microsoft.com/office/drawing/2014/main" xmlns="" id="{C5BFB27A-3273-4CF4-978C-9CFE47AD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" y="738505"/>
            <a:ext cx="2073275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05CD2D45-5B25-4F25-BBC7-94BC61F64D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0" end="145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6960" y="2234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ree Cars Clipart, Download Free Clip Art, Free Clip Art on Clipart Library">
            <a:extLst>
              <a:ext uri="{FF2B5EF4-FFF2-40B4-BE49-F238E27FC236}">
                <a16:creationId xmlns:a16="http://schemas.microsoft.com/office/drawing/2014/main" xmlns="" id="{F3469E42-08A6-438F-858F-E85A158D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4897120"/>
            <a:ext cx="2590800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ound on">
            <a:extLst>
              <a:ext uri="{FF2B5EF4-FFF2-40B4-BE49-F238E27FC236}">
                <a16:creationId xmlns:a16="http://schemas.microsoft.com/office/drawing/2014/main" xmlns="" id="{B49467AB-B350-40F9-829C-61CD8655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9" y="990599"/>
            <a:ext cx="2281555" cy="22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66FEF23D-002B-4A61-B345-BCC51A8D04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3" end="2147.31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imple Acoustic Guitar Clipart Free PNG Image｜Illustoon">
            <a:extLst>
              <a:ext uri="{FF2B5EF4-FFF2-40B4-BE49-F238E27FC236}">
                <a16:creationId xmlns:a16="http://schemas.microsoft.com/office/drawing/2014/main" xmlns="" id="{03C72AD0-1B28-4D40-B672-8EC7AAB6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47" y="1760146"/>
            <a:ext cx="3674331" cy="27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und on">
            <a:extLst>
              <a:ext uri="{FF2B5EF4-FFF2-40B4-BE49-F238E27FC236}">
                <a16:creationId xmlns:a16="http://schemas.microsoft.com/office/drawing/2014/main" xmlns="" id="{4EFA946F-01E0-496E-8ECE-5B4630A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" y="517525"/>
            <a:ext cx="2103755" cy="210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xmlns="" id="{8547CB3A-6A5D-4670-987D-5DD3BF9705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6" end="1857.47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5455" y="912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troci, ki se igrajo 16 x 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264_TF03461883" id="{6B830917-A5E0-4A5A-A96A-91E85BA7B64B}" vid="{A5567F6B-EA14-4C0A-B1A6-C777298492DD}"/>
    </a:ext>
  </a:extLst>
</a:theme>
</file>

<file path=ppt/theme/theme2.xml><?xml version="1.0" encoding="utf-8"?>
<a:theme xmlns:a="http://schemas.openxmlformats.org/drawingml/2006/main" name="Officeova tema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Načrt šolske predstavitve z motivom otrok, ki se igrajo (ilustracija, širokozaslonsko)</Template>
  <TotalTime>506</TotalTime>
  <Words>158</Words>
  <Application>Microsoft Office PowerPoint</Application>
  <PresentationFormat>Po meri</PresentationFormat>
  <Paragraphs>19</Paragraphs>
  <Slides>12</Slides>
  <Notes>5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Otroci, ki se igrajo 16 x 9</vt:lpstr>
      <vt:lpstr>TOYS Repeat and say.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TOYS Repeating and practising 2</dc:title>
  <dc:creator>cirila konečnik kaligaro</dc:creator>
  <cp:lastModifiedBy>Uporabnik sistema Windows</cp:lastModifiedBy>
  <cp:revision>30</cp:revision>
  <dcterms:created xsi:type="dcterms:W3CDTF">2020-11-20T07:30:18Z</dcterms:created>
  <dcterms:modified xsi:type="dcterms:W3CDTF">2021-01-05T09:51:24Z</dcterms:modified>
</cp:coreProperties>
</file>