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7" r:id="rId4"/>
    <p:sldId id="259" r:id="rId5"/>
    <p:sldId id="261" r:id="rId6"/>
    <p:sldId id="262" r:id="rId7"/>
    <p:sldId id="267" r:id="rId8"/>
    <p:sldId id="268" r:id="rId9"/>
    <p:sldId id="280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6E6E0-DE39-480C-BC2E-4FCF0B075BFB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4CCD1-9EC4-486D-917E-D8B0A92521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873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4CCD1-9EC4-486D-917E-D8B0A9252191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8958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  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4CCD1-9EC4-486D-917E-D8B0A9252191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0487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779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368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39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472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208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544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119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426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192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251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575A-B27E-411E-947A-7BCE45D921F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955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6575A-B27E-411E-947A-7BCE45D921F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C38E2-DA7E-4466-9924-5A8030EE79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910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566712" y="498738"/>
            <a:ext cx="15121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600" dirty="0"/>
              <a:t>NIČ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2710967" y="1052736"/>
            <a:ext cx="321801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4400" dirty="0"/>
              <a:t>0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1187624" y="5905932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0</a:t>
            </a:r>
            <a:r>
              <a:rPr lang="sl-SI" sz="3200" dirty="0">
                <a:solidFill>
                  <a:srgbClr val="FF0000"/>
                </a:solidFill>
              </a:rPr>
              <a:t>    </a:t>
            </a:r>
            <a:r>
              <a:rPr lang="sl-SI" sz="3200" dirty="0"/>
              <a:t>1    2    3    4    5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98"/>
    </mc:Choice>
    <mc:Fallback xmlns="">
      <p:transition spd="slow" advTm="16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jeZBesedilom 7"/>
          <p:cNvSpPr txBox="1"/>
          <p:nvPr/>
        </p:nvSpPr>
        <p:spPr>
          <a:xfrm>
            <a:off x="2955235" y="-128141"/>
            <a:ext cx="214906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4400" dirty="0"/>
              <a:t>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548680"/>
            <a:ext cx="1311589" cy="268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74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12"/>
    </mc:Choice>
    <mc:Fallback xmlns="">
      <p:transition spd="slow" advTm="24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EFF1132-7875-4326-9AE8-EEDC52065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aphicFrame>
        <p:nvGraphicFramePr>
          <p:cNvPr id="3" name="Predmet 2">
            <a:extLst>
              <a:ext uri="{FF2B5EF4-FFF2-40B4-BE49-F238E27FC236}">
                <a16:creationId xmlns:a16="http://schemas.microsoft.com/office/drawing/2014/main" id="{D8C83D34-314F-406E-9630-88E905B180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777414"/>
              </p:ext>
            </p:extLst>
          </p:nvPr>
        </p:nvGraphicFramePr>
        <p:xfrm>
          <a:off x="3735388" y="3017838"/>
          <a:ext cx="12065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Lupinski predmet paketirnika" showAsIcon="1" r:id="rId4" imgW="1206000" imgH="439560" progId="Package">
                  <p:embed/>
                </p:oleObj>
              </mc:Choice>
              <mc:Fallback>
                <p:oleObj name="Lupinski predmet paketirnika" showAsIcon="1" r:id="rId4" imgW="1206000" imgH="439560" progId="Package">
                  <p:embed/>
                  <p:pic>
                    <p:nvPicPr>
                      <p:cNvPr id="3" name="Predmet 2">
                        <a:extLst>
                          <a:ext uri="{FF2B5EF4-FFF2-40B4-BE49-F238E27FC236}">
                            <a16:creationId xmlns:a16="http://schemas.microsoft.com/office/drawing/2014/main" id="{D8C83D34-314F-406E-9630-88E905B180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388" y="3017838"/>
                        <a:ext cx="1206500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B3C096C-2E57-4294-ABF0-658741552A48}"/>
              </a:ext>
            </a:extLst>
          </p:cNvPr>
          <p:cNvSpPr txBox="1"/>
          <p:nvPr/>
        </p:nvSpPr>
        <p:spPr>
          <a:xfrm>
            <a:off x="971600" y="692725"/>
            <a:ext cx="8064896" cy="94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sl-SI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OGLEJ SI ZAPIS ŠTEVILA 0.</a:t>
            </a:r>
            <a:endParaRPr lang="sl-SI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4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566098" y="-675456"/>
            <a:ext cx="5256584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0000" dirty="0">
                <a:latin typeface="Bahnschrift" panose="020B0502040204020203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5-kraka zvezda 18"/>
          <p:cNvSpPr/>
          <p:nvPr/>
        </p:nvSpPr>
        <p:spPr>
          <a:xfrm>
            <a:off x="4845999" y="1628800"/>
            <a:ext cx="504056" cy="576064"/>
          </a:xfrm>
          <a:prstGeom prst="star5">
            <a:avLst>
              <a:gd name="adj" fmla="val 13052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uščica z obratom nazaj 2"/>
          <p:cNvSpPr/>
          <p:nvPr/>
        </p:nvSpPr>
        <p:spPr>
          <a:xfrm flipH="1">
            <a:off x="1907704" y="302180"/>
            <a:ext cx="4032448" cy="1584176"/>
          </a:xfrm>
          <a:prstGeom prst="utur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9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89"/>
    </mc:Choice>
    <mc:Fallback xmlns="">
      <p:transition spd="slow" advTm="24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0" y="2704"/>
            <a:ext cx="914400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0000" dirty="0"/>
              <a:t>0</a:t>
            </a: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0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70"/>
    </mc:Choice>
    <mc:Fallback xmlns="">
      <p:transition spd="slow" advTm="31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0" y="116632"/>
            <a:ext cx="914400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0000" dirty="0"/>
              <a:t>0</a:t>
            </a: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1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10"/>
    </mc:Choice>
    <mc:Fallback xmlns="">
      <p:transition spd="slow" advTm="24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029993C-9AEC-453C-9260-9CF78120B5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16632"/>
            <a:ext cx="5143500" cy="6525468"/>
          </a:xfrm>
          <a:prstGeom prst="rect">
            <a:avLst/>
          </a:prstGeom>
        </p:spPr>
      </p:pic>
      <p:pic>
        <p:nvPicPr>
          <p:cNvPr id="8" name="Slika 7" descr="400+ Smiley ideas | smiley, emoticon, smiley emoji">
            <a:extLst>
              <a:ext uri="{FF2B5EF4-FFF2-40B4-BE49-F238E27FC236}">
                <a16:creationId xmlns:a16="http://schemas.microsoft.com/office/drawing/2014/main" id="{02ED0CD3-C63B-472F-B154-59A9B6D0FD8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260648"/>
            <a:ext cx="723900" cy="769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33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01"/>
    </mc:Choice>
    <mc:Fallback xmlns="">
      <p:transition spd="slow" advTm="26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0E67FCE-C286-4CD6-9A56-8524CA9A1F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16632"/>
            <a:ext cx="5143500" cy="6192688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7AF47D2-C6CB-4BFD-9FA9-19D91AEF2710}"/>
              </a:ext>
            </a:extLst>
          </p:cNvPr>
          <p:cNvSpPr txBox="1"/>
          <p:nvPr/>
        </p:nvSpPr>
        <p:spPr>
          <a:xfrm>
            <a:off x="2286000" y="3095262"/>
            <a:ext cx="4572000" cy="3567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953000" algn="l"/>
              </a:tabLst>
            </a:pP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953000" algn="l"/>
              </a:tabLst>
            </a:pP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953000" algn="l"/>
              </a:tabLst>
            </a:pP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953000" algn="l"/>
              </a:tabLst>
            </a:pP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953000" algn="l"/>
              </a:tabLst>
            </a:pP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953000" algn="l"/>
              </a:tabLst>
            </a:pP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953000" algn="l"/>
              </a:tabLst>
            </a:pP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953000" algn="l"/>
              </a:tabLst>
            </a:pP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953000" algn="l"/>
              </a:tabLs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ZAPIS SLIKAJ IN POŠLJI UČITELJICAMA.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BAD6766-0897-4554-A80A-85F4B4ED8B9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5613400"/>
            <a:ext cx="895350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736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29"/>
    </mc:Choice>
    <mc:Fallback xmlns="">
      <p:transition spd="slow" advTm="20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gician in top hat with magic wand showing trick Vector Image">
            <a:extLst>
              <a:ext uri="{FF2B5EF4-FFF2-40B4-BE49-F238E27FC236}">
                <a16:creationId xmlns:a16="http://schemas.microsoft.com/office/drawing/2014/main" id="{8B08BA21-A81A-455E-8A79-D5947ECB687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20" y="836712"/>
            <a:ext cx="65532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FAF5628-CE49-44AA-A254-B43134EF4D8B}"/>
              </a:ext>
            </a:extLst>
          </p:cNvPr>
          <p:cNvSpPr txBox="1"/>
          <p:nvPr/>
        </p:nvSpPr>
        <p:spPr>
          <a:xfrm>
            <a:off x="1331640" y="980728"/>
            <a:ext cx="552636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800" dirty="0">
                <a:solidFill>
                  <a:schemeClr val="tx2"/>
                </a:solidFill>
              </a:rPr>
              <a:t>    </a:t>
            </a:r>
            <a:r>
              <a:rPr lang="sl-SI" sz="2400" b="1" dirty="0">
                <a:solidFill>
                  <a:srgbClr val="FF0000"/>
                </a:solidFill>
              </a:rPr>
              <a:t>PREDLOGI ZA DODATNE AKTIVNOSTI</a:t>
            </a:r>
          </a:p>
          <a:p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ISANJE ŠTEVILKE S PRSTOM PO MOKI, ZDROBU (ČE IMAŠ NA VOLJO).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BARVICO, VOŠČENKO ALI FLOMASTROM PO VEČJEM LISTU.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400" dirty="0"/>
              <a:t>RISANJE ŠTEVIL OD 0 DO 5 PO HRBTU DRUŽINSKIH ČLANOV.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400" dirty="0"/>
              <a:t>RISANJE ŠTEVIL S PALICO ALI PRSTOM PO SNEGU.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sz="2000" dirty="0"/>
          </a:p>
          <a:p>
            <a:endParaRPr lang="sl-SI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BB93B13-0817-4A3C-9113-48E36295BBE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97152"/>
            <a:ext cx="864096" cy="83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45A81787-7EFB-4AAA-A785-81B4618115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76</Words>
  <Application>Microsoft Office PowerPoint</Application>
  <PresentationFormat>Diaprojekcija na zaslonu (4:3)</PresentationFormat>
  <Paragraphs>27</Paragraphs>
  <Slides>9</Slides>
  <Notes>2</Notes>
  <HiddenSlides>0</HiddenSlides>
  <MMClips>8</MMClips>
  <ScaleCrop>false</ScaleCrop>
  <HeadingPairs>
    <vt:vector size="8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6" baseType="lpstr">
      <vt:lpstr>Arial</vt:lpstr>
      <vt:lpstr>Bahnschrift</vt:lpstr>
      <vt:lpstr>Calibri</vt:lpstr>
      <vt:lpstr>Times New Roman</vt:lpstr>
      <vt:lpstr>Wingdings</vt:lpstr>
      <vt:lpstr>Officeova tema</vt:lpstr>
      <vt:lpstr>Paket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Jana Potočnik</dc:creator>
  <cp:lastModifiedBy>Saša Šeško</cp:lastModifiedBy>
  <cp:revision>44</cp:revision>
  <dcterms:created xsi:type="dcterms:W3CDTF">2020-11-06T07:49:52Z</dcterms:created>
  <dcterms:modified xsi:type="dcterms:W3CDTF">2021-01-11T18:05:18Z</dcterms:modified>
</cp:coreProperties>
</file>