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4"/>
  </p:sldMasterIdLst>
  <p:sldIdLst>
    <p:sldId id="263" r:id="rId5"/>
    <p:sldId id="256" r:id="rId6"/>
    <p:sldId id="258" r:id="rId7"/>
    <p:sldId id="259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CC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3FDCB-F7CA-4453-89D9-BB28C95D4379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F18BCFC6-85F0-429D-ADCB-EB8028C0E6BD}">
      <dgm:prSet custT="1"/>
      <dgm:spPr/>
      <dgm:t>
        <a:bodyPr/>
        <a:lstStyle/>
        <a:p>
          <a:pPr rtl="0"/>
          <a:r>
            <a:rPr lang="sl-SI" sz="1800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rPr>
            <a:t>NAUČI SE PESMICO.</a:t>
          </a:r>
        </a:p>
        <a:p>
          <a:pPr rtl="0"/>
          <a:r>
            <a:rPr lang="sl-SI" sz="1800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rPr>
            <a:t>SAJ JE PRAV KARATKA.  </a:t>
          </a:r>
          <a:endParaRPr lang="sl-SI" sz="1800" dirty="0">
            <a:solidFill>
              <a:schemeClr val="tx2">
                <a:lumMod val="50000"/>
              </a:schemeClr>
            </a:solidFill>
            <a:latin typeface="Comic Sans MS" panose="030F0702030302020204" pitchFamily="66" charset="0"/>
          </a:endParaRPr>
        </a:p>
      </dgm:t>
    </dgm:pt>
    <dgm:pt modelId="{1BDB21BC-B15C-48E9-9D9F-905927B30DAF}" type="parTrans" cxnId="{6762F10E-D1FB-45F3-8E6F-45CA3C09BAE4}">
      <dgm:prSet/>
      <dgm:spPr/>
      <dgm:t>
        <a:bodyPr/>
        <a:lstStyle/>
        <a:p>
          <a:endParaRPr lang="sl-SI"/>
        </a:p>
      </dgm:t>
    </dgm:pt>
    <dgm:pt modelId="{009E1F0C-FE73-48D3-B1BC-A300E78FAE24}" type="sibTrans" cxnId="{6762F10E-D1FB-45F3-8E6F-45CA3C09BAE4}">
      <dgm:prSet/>
      <dgm:spPr/>
      <dgm:t>
        <a:bodyPr/>
        <a:lstStyle/>
        <a:p>
          <a:endParaRPr lang="sl-SI"/>
        </a:p>
      </dgm:t>
    </dgm:pt>
    <dgm:pt modelId="{B3D69418-3C9D-4E4B-85C4-9F61D7084627}">
      <dgm:prSet custT="1"/>
      <dgm:spPr/>
      <dgm:t>
        <a:bodyPr/>
        <a:lstStyle/>
        <a:p>
          <a:pPr rtl="0"/>
          <a:r>
            <a:rPr lang="sl-SI" sz="1800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rPr>
            <a:t>BESEDILO PESMICE </a:t>
          </a:r>
          <a:r>
            <a:rPr lang="sl-SI" sz="1800" u="sng" dirty="0" smtClean="0">
              <a:solidFill>
                <a:srgbClr val="C00000"/>
              </a:solidFill>
              <a:latin typeface="Comic Sans MS" panose="030F0702030302020204" pitchFamily="66" charset="0"/>
            </a:rPr>
            <a:t>PREPIŠI </a:t>
          </a:r>
          <a:r>
            <a:rPr lang="sl-SI" sz="1800" u="sng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rPr>
            <a:t>ALI</a:t>
          </a:r>
          <a:r>
            <a:rPr lang="sl-SI" sz="1800" u="sng" dirty="0" smtClean="0">
              <a:solidFill>
                <a:srgbClr val="C00000"/>
              </a:solidFill>
              <a:latin typeface="Comic Sans MS" panose="030F0702030302020204" pitchFamily="66" charset="0"/>
            </a:rPr>
            <a:t> ZALEPI </a:t>
          </a:r>
          <a:r>
            <a:rPr lang="sl-SI" sz="1800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rPr>
            <a:t>V ZVEZEK.                                                        NA LEVO STRAN ZVEZKA PIŠI, NA DESNO ILUSTRIRAJ.</a:t>
          </a:r>
          <a:endParaRPr lang="sl-SI" sz="1800" dirty="0">
            <a:solidFill>
              <a:schemeClr val="tx2">
                <a:lumMod val="50000"/>
              </a:schemeClr>
            </a:solidFill>
            <a:latin typeface="Comic Sans MS" panose="030F0702030302020204" pitchFamily="66" charset="0"/>
          </a:endParaRPr>
        </a:p>
      </dgm:t>
    </dgm:pt>
    <dgm:pt modelId="{B3D397DD-7576-4666-A10F-59EBCD6707C2}" type="parTrans" cxnId="{C08B4271-BA90-4ED3-8C37-2FE27512604F}">
      <dgm:prSet/>
      <dgm:spPr/>
      <dgm:t>
        <a:bodyPr/>
        <a:lstStyle/>
        <a:p>
          <a:endParaRPr lang="sl-SI"/>
        </a:p>
      </dgm:t>
    </dgm:pt>
    <dgm:pt modelId="{B0819C5D-CB0A-4D2F-B3FC-0745898FF322}" type="sibTrans" cxnId="{C08B4271-BA90-4ED3-8C37-2FE27512604F}">
      <dgm:prSet/>
      <dgm:spPr/>
      <dgm:t>
        <a:bodyPr/>
        <a:lstStyle/>
        <a:p>
          <a:endParaRPr lang="sl-SI"/>
        </a:p>
      </dgm:t>
    </dgm:pt>
    <dgm:pt modelId="{51E51718-8B59-43FE-BA56-4A7657ED3CC2}">
      <dgm:prSet custT="1"/>
      <dgm:spPr/>
      <dgm:t>
        <a:bodyPr/>
        <a:lstStyle/>
        <a:p>
          <a:pPr rtl="0"/>
          <a:r>
            <a:rPr lang="sl-SI" sz="1800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rPr>
            <a:t>KO BESEDILO ŽE ZELO DOBRO ZNAŠ, GA LAHKO ZAPOJEŠ TUDI SAM/A. </a:t>
          </a:r>
          <a:endParaRPr lang="sl-SI" sz="1800" dirty="0">
            <a:solidFill>
              <a:schemeClr val="tx2">
                <a:lumMod val="50000"/>
              </a:schemeClr>
            </a:solidFill>
            <a:latin typeface="Comic Sans MS" panose="030F0702030302020204" pitchFamily="66" charset="0"/>
          </a:endParaRPr>
        </a:p>
      </dgm:t>
    </dgm:pt>
    <dgm:pt modelId="{82AFD4CF-BA8F-48B2-9D84-257015BBD097}" type="parTrans" cxnId="{F39DF7B4-22BB-4D78-9017-35F9A7F710CF}">
      <dgm:prSet/>
      <dgm:spPr/>
      <dgm:t>
        <a:bodyPr/>
        <a:lstStyle/>
        <a:p>
          <a:endParaRPr lang="sl-SI"/>
        </a:p>
      </dgm:t>
    </dgm:pt>
    <dgm:pt modelId="{B9C85A66-22EF-49C3-A3B9-DF88BF511078}" type="sibTrans" cxnId="{F39DF7B4-22BB-4D78-9017-35F9A7F710CF}">
      <dgm:prSet/>
      <dgm:spPr/>
      <dgm:t>
        <a:bodyPr/>
        <a:lstStyle/>
        <a:p>
          <a:endParaRPr lang="sl-SI"/>
        </a:p>
      </dgm:t>
    </dgm:pt>
    <dgm:pt modelId="{79C736EC-625A-4328-8D90-261878C2FAF2}" type="pres">
      <dgm:prSet presAssocID="{18A3FDCB-F7CA-4453-89D9-BB28C95D43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34E67C72-B412-44A5-B10E-3D43C057663E}" type="pres">
      <dgm:prSet presAssocID="{F18BCFC6-85F0-429D-ADCB-EB8028C0E6BD}" presName="parentText" presStyleLbl="node1" presStyleIdx="0" presStyleCnt="3" custScaleY="87327" custLinFactY="-634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1167089-D6C8-4CA4-9B0D-E730FC0B57F6}" type="pres">
      <dgm:prSet presAssocID="{009E1F0C-FE73-48D3-B1BC-A300E78FAE24}" presName="spacer" presStyleCnt="0"/>
      <dgm:spPr/>
    </dgm:pt>
    <dgm:pt modelId="{1E2482D2-0278-4A8B-8418-ECF0ECA7AE41}" type="pres">
      <dgm:prSet presAssocID="{B3D69418-3C9D-4E4B-85C4-9F61D708462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5ACD67A-FBC0-40C9-BB6F-0F6492B94AEF}" type="pres">
      <dgm:prSet presAssocID="{B0819C5D-CB0A-4D2F-B3FC-0745898FF322}" presName="spacer" presStyleCnt="0"/>
      <dgm:spPr/>
    </dgm:pt>
    <dgm:pt modelId="{1C659C66-9C62-49AB-9C47-A27F71EDAAAE}" type="pres">
      <dgm:prSet presAssocID="{51E51718-8B59-43FE-BA56-4A7657ED3CC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5A4F5945-3A70-4E6A-B8DA-C1F2C64DFDEE}" type="presOf" srcId="{51E51718-8B59-43FE-BA56-4A7657ED3CC2}" destId="{1C659C66-9C62-49AB-9C47-A27F71EDAAAE}" srcOrd="0" destOrd="0" presId="urn:microsoft.com/office/officeart/2005/8/layout/vList2"/>
    <dgm:cxn modelId="{B4EB136E-CE7E-4FEC-A245-C1D442E05AE6}" type="presOf" srcId="{F18BCFC6-85F0-429D-ADCB-EB8028C0E6BD}" destId="{34E67C72-B412-44A5-B10E-3D43C057663E}" srcOrd="0" destOrd="0" presId="urn:microsoft.com/office/officeart/2005/8/layout/vList2"/>
    <dgm:cxn modelId="{FD0F11FF-5A79-4503-92BF-5DDF14BA948E}" type="presOf" srcId="{18A3FDCB-F7CA-4453-89D9-BB28C95D4379}" destId="{79C736EC-625A-4328-8D90-261878C2FAF2}" srcOrd="0" destOrd="0" presId="urn:microsoft.com/office/officeart/2005/8/layout/vList2"/>
    <dgm:cxn modelId="{6762F10E-D1FB-45F3-8E6F-45CA3C09BAE4}" srcId="{18A3FDCB-F7CA-4453-89D9-BB28C95D4379}" destId="{F18BCFC6-85F0-429D-ADCB-EB8028C0E6BD}" srcOrd="0" destOrd="0" parTransId="{1BDB21BC-B15C-48E9-9D9F-905927B30DAF}" sibTransId="{009E1F0C-FE73-48D3-B1BC-A300E78FAE24}"/>
    <dgm:cxn modelId="{F39DF7B4-22BB-4D78-9017-35F9A7F710CF}" srcId="{18A3FDCB-F7CA-4453-89D9-BB28C95D4379}" destId="{51E51718-8B59-43FE-BA56-4A7657ED3CC2}" srcOrd="2" destOrd="0" parTransId="{82AFD4CF-BA8F-48B2-9D84-257015BBD097}" sibTransId="{B9C85A66-22EF-49C3-A3B9-DF88BF511078}"/>
    <dgm:cxn modelId="{C08B4271-BA90-4ED3-8C37-2FE27512604F}" srcId="{18A3FDCB-F7CA-4453-89D9-BB28C95D4379}" destId="{B3D69418-3C9D-4E4B-85C4-9F61D7084627}" srcOrd="1" destOrd="0" parTransId="{B3D397DD-7576-4666-A10F-59EBCD6707C2}" sibTransId="{B0819C5D-CB0A-4D2F-B3FC-0745898FF322}"/>
    <dgm:cxn modelId="{385CB007-858F-441D-B700-D5546675D624}" type="presOf" srcId="{B3D69418-3C9D-4E4B-85C4-9F61D7084627}" destId="{1E2482D2-0278-4A8B-8418-ECF0ECA7AE41}" srcOrd="0" destOrd="0" presId="urn:microsoft.com/office/officeart/2005/8/layout/vList2"/>
    <dgm:cxn modelId="{0422440B-37B9-4FCA-9247-74C540B7DA95}" type="presParOf" srcId="{79C736EC-625A-4328-8D90-261878C2FAF2}" destId="{34E67C72-B412-44A5-B10E-3D43C057663E}" srcOrd="0" destOrd="0" presId="urn:microsoft.com/office/officeart/2005/8/layout/vList2"/>
    <dgm:cxn modelId="{E10A13A8-0396-4CC1-A92E-CA9F0E9BA3EA}" type="presParOf" srcId="{79C736EC-625A-4328-8D90-261878C2FAF2}" destId="{B1167089-D6C8-4CA4-9B0D-E730FC0B57F6}" srcOrd="1" destOrd="0" presId="urn:microsoft.com/office/officeart/2005/8/layout/vList2"/>
    <dgm:cxn modelId="{7D2779A5-1C1E-4F09-A686-A759B550241F}" type="presParOf" srcId="{79C736EC-625A-4328-8D90-261878C2FAF2}" destId="{1E2482D2-0278-4A8B-8418-ECF0ECA7AE41}" srcOrd="2" destOrd="0" presId="urn:microsoft.com/office/officeart/2005/8/layout/vList2"/>
    <dgm:cxn modelId="{53CFC331-0898-4A2B-BB75-1119A82739E0}" type="presParOf" srcId="{79C736EC-625A-4328-8D90-261878C2FAF2}" destId="{25ACD67A-FBC0-40C9-BB6F-0F6492B94AEF}" srcOrd="3" destOrd="0" presId="urn:microsoft.com/office/officeart/2005/8/layout/vList2"/>
    <dgm:cxn modelId="{FEA08697-35D5-428B-B811-03BE9510446A}" type="presParOf" srcId="{79C736EC-625A-4328-8D90-261878C2FAF2}" destId="{1C659C66-9C62-49AB-9C47-A27F71EDAAA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67C72-B412-44A5-B10E-3D43C057663E}">
      <dsp:nvSpPr>
        <dsp:cNvPr id="0" name=""/>
        <dsp:cNvSpPr/>
      </dsp:nvSpPr>
      <dsp:spPr>
        <a:xfrm>
          <a:off x="0" y="0"/>
          <a:ext cx="5310017" cy="12516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rPr>
            <a:t>NAUČI SE PESMICO.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rPr>
            <a:t>SAJ JE PRAV KARATKA.  </a:t>
          </a:r>
          <a:endParaRPr lang="sl-SI" sz="1800" kern="1200" dirty="0">
            <a:solidFill>
              <a:schemeClr val="tx2">
                <a:lumMod val="50000"/>
              </a:schemeClr>
            </a:solidFill>
            <a:latin typeface="Comic Sans MS" panose="030F0702030302020204" pitchFamily="66" charset="0"/>
          </a:endParaRPr>
        </a:p>
      </dsp:txBody>
      <dsp:txXfrm>
        <a:off x="61099" y="61099"/>
        <a:ext cx="5187819" cy="1129416"/>
      </dsp:txXfrm>
    </dsp:sp>
    <dsp:sp modelId="{1E2482D2-0278-4A8B-8418-ECF0ECA7AE41}">
      <dsp:nvSpPr>
        <dsp:cNvPr id="0" name=""/>
        <dsp:cNvSpPr/>
      </dsp:nvSpPr>
      <dsp:spPr>
        <a:xfrm>
          <a:off x="0" y="1395825"/>
          <a:ext cx="5310017" cy="143325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rPr>
            <a:t>BESEDILO PESMICE </a:t>
          </a:r>
          <a:r>
            <a:rPr lang="sl-SI" sz="1800" u="sng" kern="1200" dirty="0" smtClean="0">
              <a:solidFill>
                <a:srgbClr val="C00000"/>
              </a:solidFill>
              <a:latin typeface="Comic Sans MS" panose="030F0702030302020204" pitchFamily="66" charset="0"/>
            </a:rPr>
            <a:t>PREPIŠI </a:t>
          </a:r>
          <a:r>
            <a:rPr lang="sl-SI" sz="1800" u="sng" kern="1200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rPr>
            <a:t>ALI</a:t>
          </a:r>
          <a:r>
            <a:rPr lang="sl-SI" sz="1800" u="sng" kern="1200" dirty="0" smtClean="0">
              <a:solidFill>
                <a:srgbClr val="C00000"/>
              </a:solidFill>
              <a:latin typeface="Comic Sans MS" panose="030F0702030302020204" pitchFamily="66" charset="0"/>
            </a:rPr>
            <a:t> ZALEPI </a:t>
          </a:r>
          <a:r>
            <a:rPr lang="sl-SI" sz="1800" kern="1200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rPr>
            <a:t>V ZVEZEK.                                                        NA LEVO STRAN ZVEZKA PIŠI, NA DESNO ILUSTRIRAJ.</a:t>
          </a:r>
          <a:endParaRPr lang="sl-SI" sz="1800" kern="1200" dirty="0">
            <a:solidFill>
              <a:schemeClr val="tx2">
                <a:lumMod val="50000"/>
              </a:schemeClr>
            </a:solidFill>
            <a:latin typeface="Comic Sans MS" panose="030F0702030302020204" pitchFamily="66" charset="0"/>
          </a:endParaRPr>
        </a:p>
      </dsp:txBody>
      <dsp:txXfrm>
        <a:off x="69965" y="1465790"/>
        <a:ext cx="5170087" cy="1293320"/>
      </dsp:txXfrm>
    </dsp:sp>
    <dsp:sp modelId="{1C659C66-9C62-49AB-9C47-A27F71EDAAAE}">
      <dsp:nvSpPr>
        <dsp:cNvPr id="0" name=""/>
        <dsp:cNvSpPr/>
      </dsp:nvSpPr>
      <dsp:spPr>
        <a:xfrm>
          <a:off x="0" y="2973075"/>
          <a:ext cx="5310017" cy="143325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rPr>
            <a:t>KO BESEDILO ŽE ZELO DOBRO ZNAŠ, GA LAHKO ZAPOJEŠ TUDI SAM/A. </a:t>
          </a:r>
          <a:endParaRPr lang="sl-SI" sz="1800" kern="1200" dirty="0">
            <a:solidFill>
              <a:schemeClr val="tx2">
                <a:lumMod val="50000"/>
              </a:schemeClr>
            </a:solidFill>
            <a:latin typeface="Comic Sans MS" panose="030F0702030302020204" pitchFamily="66" charset="0"/>
          </a:endParaRPr>
        </a:p>
      </dsp:txBody>
      <dsp:txXfrm>
        <a:off x="69965" y="3043040"/>
        <a:ext cx="5170087" cy="1293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3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4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7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9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3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82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2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7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8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66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9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603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F5264C-002F-4C56-96EB-9879EB908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02615"/>
            <a:ext cx="12398188" cy="486424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27000"/>
          </a:effectLst>
        </p:spPr>
        <p:txBody>
          <a:bodyPr>
            <a:normAutofit/>
          </a:bodyPr>
          <a:lstStyle/>
          <a:p>
            <a:pPr marL="72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Oponašaj putko, kako </a:t>
            </a:r>
            <a:r>
              <a:rPr lang="sl-SI" sz="2400" u="sng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kokodaka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ko je znesla prvo jajce: Ko-ko-</a:t>
            </a:r>
            <a:r>
              <a:rPr lang="sl-SI" sz="2400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dak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ko-ko-</a:t>
            </a:r>
            <a:r>
              <a:rPr lang="sl-SI" sz="2400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dak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…</a:t>
            </a:r>
            <a:b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O, spet kokodaka! Znesla je drugo jajce. Pomagaj ji kokodakati.</a:t>
            </a:r>
            <a:b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Kaj res? Tu je že tretje. Veselo zakokodakaj še ti. Ko-ko-ko-ko, ko-ko-</a:t>
            </a:r>
            <a:r>
              <a:rPr lang="sl-SI" sz="2400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dak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…</a:t>
            </a:r>
            <a:b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Kar pustimo ji jajčka. Izvalila bo piščančke, ker jih je mehko pokrila s svojim puhastim telesom.</a:t>
            </a:r>
            <a:b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Ojoj, jajčne </a:t>
            </a:r>
            <a:r>
              <a:rPr lang="sl-SI" sz="2400" u="sng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lupine pokajo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! Kaj bo pa zdaj?</a:t>
            </a:r>
            <a:b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Izvalili so se drobni rumeni piščančki . . .</a:t>
            </a:r>
            <a:b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Kako nežno </a:t>
            </a:r>
            <a:r>
              <a:rPr lang="sl-SI" sz="2400" u="sng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čivkajo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Znaš tudi ti?</a:t>
            </a:r>
            <a:b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endParaRPr lang="sl-SI" sz="2400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CEFE683-FD64-41ED-A06A-39CD83302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9767"/>
            <a:ext cx="6613371" cy="236070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0"/>
          </a:effectLst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sl-SI" sz="1800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sl-SI" sz="18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No, </a:t>
            </a:r>
            <a:r>
              <a:rPr lang="sl-SI" sz="1800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ka</a:t>
            </a:r>
            <a:r>
              <a:rPr lang="sl-SI" sz="18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-ko-ko-ko-ko vam gre?</a:t>
            </a:r>
          </a:p>
          <a:p>
            <a:pPr>
              <a:lnSpc>
                <a:spcPct val="100000"/>
              </a:lnSpc>
            </a:pPr>
            <a:r>
              <a:rPr lang="sl-SI" sz="18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Ste pridni, piščančki?</a:t>
            </a:r>
          </a:p>
          <a:p>
            <a:pPr>
              <a:lnSpc>
                <a:spcPct val="100000"/>
              </a:lnSpc>
            </a:pPr>
            <a:r>
              <a:rPr lang="sl-SI" sz="18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Če lepo čivkate, vam ponudim še eno pesmico.</a:t>
            </a:r>
          </a:p>
          <a:p>
            <a:pPr>
              <a:lnSpc>
                <a:spcPct val="100000"/>
              </a:lnSpc>
            </a:pPr>
            <a:r>
              <a:rPr lang="sl-SI" sz="18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Še prej pa </a:t>
            </a:r>
            <a:r>
              <a:rPr lang="sl-SI" sz="1800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upevanje</a:t>
            </a:r>
            <a:r>
              <a:rPr lang="sl-SI" sz="18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s putko, ki bo postala koklja.</a:t>
            </a:r>
          </a:p>
          <a:p>
            <a:pPr>
              <a:lnSpc>
                <a:spcPct val="100000"/>
              </a:lnSpc>
            </a:pPr>
            <a:endParaRPr lang="sl-SI" sz="35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341" y="4528008"/>
            <a:ext cx="3481659" cy="2329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484" y="59766"/>
            <a:ext cx="2371550" cy="217036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1259" y="135298"/>
            <a:ext cx="22669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7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519023" y="471130"/>
            <a:ext cx="10515600" cy="1325563"/>
          </a:xfr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>
            <a:normAutofit/>
          </a:bodyPr>
          <a:lstStyle/>
          <a:p>
            <a:pPr algn="ctr"/>
            <a:r>
              <a:rPr lang="sl-SI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PRISLUHNI PESMICI, </a:t>
            </a:r>
            <a:br>
              <a:rPr lang="sl-SI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</a:br>
            <a:r>
              <a:rPr lang="sl-SI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KI SE JO BOŠ DANES NAUČIL/A.</a:t>
            </a:r>
            <a:endParaRPr lang="sl-SI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64826" y="2084417"/>
            <a:ext cx="6034212" cy="4351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KOKLJA_besedilo in melodij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61213" y="2084417"/>
            <a:ext cx="487363" cy="487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1701" y="4070096"/>
            <a:ext cx="2430375" cy="2278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109" y="4070095"/>
            <a:ext cx="1971677" cy="2197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7520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79E27F-7675-4172-ACB2-BC4A14B0D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047" y="339339"/>
            <a:ext cx="5244369" cy="1051017"/>
          </a:xfr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sl-SI" sz="4800" dirty="0" smtClean="0">
                <a:latin typeface="+mn-lt"/>
              </a:rPr>
              <a:t>KOKLJA</a:t>
            </a:r>
            <a:endParaRPr lang="sl-SI" sz="4800" dirty="0">
              <a:latin typeface="+mn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878" y="1889185"/>
            <a:ext cx="5896827" cy="44001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424" y="4589234"/>
            <a:ext cx="1724823" cy="170005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2548" y="3374634"/>
            <a:ext cx="2238375" cy="2914650"/>
          </a:xfrm>
          <a:prstGeom prst="rect">
            <a:avLst/>
          </a:prstGeom>
        </p:spPr>
      </p:pic>
      <p:pic>
        <p:nvPicPr>
          <p:cNvPr id="7" name="KOKLJA_besedilo in melodij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4345" y="621165"/>
            <a:ext cx="487363" cy="487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485" y="2034536"/>
            <a:ext cx="2371550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9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značba mest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681502"/>
              </p:ext>
            </p:extLst>
          </p:nvPr>
        </p:nvGraphicFramePr>
        <p:xfrm>
          <a:off x="6881983" y="243840"/>
          <a:ext cx="5310017" cy="440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Slika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67257" y="302867"/>
            <a:ext cx="910681" cy="118582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0" name="KOKLJA klavi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24812" y="4102016"/>
            <a:ext cx="487363" cy="487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213889" y="299039"/>
            <a:ext cx="6504242" cy="4351338"/>
          </a:xfrm>
          <a:prstGeom prst="rect">
            <a:avLst/>
          </a:prstGeom>
        </p:spPr>
      </p:pic>
      <p:sp>
        <p:nvSpPr>
          <p:cNvPr id="11" name="Zaobljeni pravokotnik 10"/>
          <p:cNvSpPr/>
          <p:nvPr/>
        </p:nvSpPr>
        <p:spPr>
          <a:xfrm>
            <a:off x="213889" y="5120509"/>
            <a:ext cx="6668094" cy="12628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ČE IMATE DOMA KOKOŠI, SE SIGURNO PRIPRAVLJAJO NA VALJENJE, KAJTI POMLAD SE BLIŽA. KO SE BODO IZVALILI PIŠČANČKI, BOŠ PA PEMICO ŽE ZNAL/A.</a:t>
            </a:r>
            <a:endParaRPr lang="sl-SI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Zaobljeni pravokotnik 11"/>
          <p:cNvSpPr/>
          <p:nvPr/>
        </p:nvSpPr>
        <p:spPr>
          <a:xfrm>
            <a:off x="7401432" y="5120509"/>
            <a:ext cx="4310743" cy="12628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>
                <a:solidFill>
                  <a:schemeClr val="tx1"/>
                </a:solidFill>
                <a:latin typeface="Comic Sans MS" panose="030F0702030302020204" pitchFamily="66" charset="0"/>
              </a:rPr>
              <a:t>T</a:t>
            </a:r>
            <a:r>
              <a:rPr lang="sl-SI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ega časa se že veselim in ti pošiljam tople, sončne pozdrave,</a:t>
            </a:r>
          </a:p>
          <a:p>
            <a:pPr algn="r"/>
            <a:r>
              <a:rPr lang="sl-SI" dirty="0">
                <a:solidFill>
                  <a:schemeClr val="tx1"/>
                </a:solidFill>
                <a:latin typeface="Comic Sans MS" panose="030F0702030302020204" pitchFamily="66" charset="0"/>
              </a:rPr>
              <a:t>u</a:t>
            </a:r>
            <a:r>
              <a:rPr lang="sl-SI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čiteljica Alenka </a:t>
            </a:r>
            <a:endParaRPr lang="sl-SI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18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D4A0231ACF1C4DAA7B7D0BD3D4F602" ma:contentTypeVersion="10" ma:contentTypeDescription="Ustvari nov dokument." ma:contentTypeScope="" ma:versionID="868768dc73e193a6e275fe36418934ec">
  <xsd:schema xmlns:xsd="http://www.w3.org/2001/XMLSchema" xmlns:xs="http://www.w3.org/2001/XMLSchema" xmlns:p="http://schemas.microsoft.com/office/2006/metadata/properties" xmlns:ns3="923f68c4-1fa4-4a75-8eb6-8ad74e582c3f" xmlns:ns4="6015d49d-b611-43f7-a30b-cc51b7686aa7" targetNamespace="http://schemas.microsoft.com/office/2006/metadata/properties" ma:root="true" ma:fieldsID="b6d97a1bdb137b1d39b15ec7341d562f" ns3:_="" ns4:_="">
    <xsd:import namespace="923f68c4-1fa4-4a75-8eb6-8ad74e582c3f"/>
    <xsd:import namespace="6015d49d-b611-43f7-a30b-cc51b7686aa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3f68c4-1fa4-4a75-8eb6-8ad74e582c3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Razprševanje namiga za skupno rabo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5d49d-b611-43f7-a30b-cc51b7686a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CD3511-6D73-488F-B490-3821F1F47D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3f68c4-1fa4-4a75-8eb6-8ad74e582c3f"/>
    <ds:schemaRef ds:uri="6015d49d-b611-43f7-a30b-cc51b7686a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38D568-339A-4121-B818-22790C2A2A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C7D914-7407-49CA-9FC7-47C13E04E472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923f68c4-1fa4-4a75-8eb6-8ad74e582c3f"/>
    <ds:schemaRef ds:uri="6015d49d-b611-43f7-a30b-cc51b7686aa7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136</Words>
  <Application>Microsoft Office PowerPoint</Application>
  <PresentationFormat>Širokozaslonsko</PresentationFormat>
  <Paragraphs>15</Paragraphs>
  <Slides>5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Officeova tema</vt:lpstr>
      <vt:lpstr>PowerPointova predstavitev</vt:lpstr>
      <vt:lpstr>Oponašaj putko, kako kokodaka, ko je znesla prvo jajce: Ko-ko-dak, ko-ko-dak … O, spet kokodaka! Znesla je drugo jajce. Pomagaj ji kokodakati. Kaj res? Tu je že tretje. Veselo zakokodakaj še ti. Ko-ko-ko-ko, ko-ko-dak …  Kar pustimo ji jajčka. Izvalila bo piščančke, ker jih je mehko pokrila s svojim puhastim telesom.  Ojoj, jajčne lupine pokajo! Kaj bo pa zdaj?  Izvalili so se drobni rumeni piščančki . . . Kako nežno čivkajo. Znaš tudi ti? </vt:lpstr>
      <vt:lpstr>PRISLUHNI PESMICI,  KI SE JO BOŠ DANES NAUČIL/A.</vt:lpstr>
      <vt:lpstr>KOKLJA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Veverica</dc:title>
  <dc:creator>Martina Zajc</dc:creator>
  <cp:lastModifiedBy>Uporabnik</cp:lastModifiedBy>
  <cp:revision>38</cp:revision>
  <dcterms:created xsi:type="dcterms:W3CDTF">2019-11-07T20:55:07Z</dcterms:created>
  <dcterms:modified xsi:type="dcterms:W3CDTF">2021-02-03T20:05:56Z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0x010100DDD4A0231ACF1C4DAA7B7D0BD3D4F602</vt:lpwstr>
  </property>
</Properties>
</file>