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89B17-D59F-4A5E-A7EB-BFF61DC42061}" v="49" dt="2021-02-04T13:28:44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19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2B628-1684-4CBA-9989-47FACA61DD0C}" type="datetimeFigureOut">
              <a:rPr lang="sl-SI" smtClean="0"/>
              <a:t>5. 02. 2021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CC9F9-9C0C-4C25-80D6-5192D6A4AB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390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C9F9-9C0C-4C25-80D6-5192D6A4ABCE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118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5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1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5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4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7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2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2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8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793" r:id="rId6"/>
    <p:sldLayoutId id="2147483789" r:id="rId7"/>
    <p:sldLayoutId id="2147483790" r:id="rId8"/>
    <p:sldLayoutId id="2147483791" r:id="rId9"/>
    <p:sldLayoutId id="2147483792" r:id="rId10"/>
    <p:sldLayoutId id="21474837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a9Km0JHU0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Ss1c-6ufL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N2rfOXZIR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Rezultat iskanja slik za gledališče celje">
            <a:extLst>
              <a:ext uri="{FF2B5EF4-FFF2-40B4-BE49-F238E27FC236}">
                <a16:creationId xmlns:a16="http://schemas.microsoft.com/office/drawing/2014/main" id="{42272434-E63F-40D7-B004-A3C83DFD6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r="513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D486FE-C55F-4CD2-9B63-46440DF9D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l-SI" sz="10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KULTURNI DAN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E91F36-84F0-4DA7-A8A0-66FCA33BF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sl-SI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RAZREDI OŠ NH RAJKA HRASTNIK IN PODRUŽNIČNE ŠOLE DOL PRI HRASTNIKU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4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67127" y="439430"/>
            <a:ext cx="10515600" cy="4069080"/>
          </a:xfrm>
          <a:solidFill>
            <a:srgbClr val="FFFF00"/>
          </a:solidFill>
        </p:spPr>
        <p:txBody>
          <a:bodyPr/>
          <a:lstStyle/>
          <a:p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UPAM, DA SI UŽIVAL/A V DANAŠNJEM DNEVU. ZDAJ SE LAHKO, ČE ŽELIŠ, IGRAŠ ŠE GLEDALIŠČE.  </a:t>
            </a:r>
            <a:b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Rezultat iskanja slik za SMILEY IN THEA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69" y="3308209"/>
            <a:ext cx="4131754" cy="30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zultat iskanja slik za SMILEY IN THEA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42" y="3308209"/>
            <a:ext cx="2682505" cy="29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3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46D6EC-FEC7-4C21-9A3B-354F5929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PROSLAVA OB KULTURNEM PRAZNIKU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7BC6F3-02EF-407F-90BA-72D8465B5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u="sng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sl-S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OGLED POSNETKA: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sl-SI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https://youtu.be/Ca9Km0JHU0U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596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2950B9-5DFC-4B85-9FB6-EA6D25FB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8. FEBRUAR- SLOVENSKI KULTURNI PRAZNIK  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C9B74"/>
          </a:solidFill>
          <a:ln w="38100" cap="rnd">
            <a:solidFill>
              <a:srgbClr val="FC9B74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A1A056-333E-4301-A2FB-EE42FA9E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V PONEDELJEK JE V SLOVENIJI KULTURNI PRAZNIK – REČEMO MU TUDI PREŠERNOV DAN. TO JE DELA PROST DAN. SPOMINJAMO SE OBLETNICE SMRTI NAŠEGA NAJVEČJEGA SLOVENSKEGA PESNIKA – FRANCETA PREŠERNA. </a:t>
            </a:r>
          </a:p>
          <a:p>
            <a:pPr>
              <a:lnSpc>
                <a:spcPct val="100000"/>
              </a:lnSpc>
            </a:pPr>
            <a:endParaRPr lang="sl-SI" sz="2200" dirty="0"/>
          </a:p>
          <a:p>
            <a:pPr>
              <a:lnSpc>
                <a:spcPct val="100000"/>
              </a:lnSpc>
            </a:pPr>
            <a:endParaRPr lang="sl-SI" sz="2200" dirty="0"/>
          </a:p>
          <a:p>
            <a:pPr>
              <a:lnSpc>
                <a:spcPct val="100000"/>
              </a:lnSpc>
            </a:pPr>
            <a:endParaRPr lang="sl-SI" sz="2200" dirty="0"/>
          </a:p>
          <a:p>
            <a:pPr>
              <a:lnSpc>
                <a:spcPct val="100000"/>
              </a:lnSpc>
            </a:pPr>
            <a:endParaRPr lang="sl-SI" sz="2200" dirty="0"/>
          </a:p>
          <a:p>
            <a:pPr marL="0" indent="0">
              <a:lnSpc>
                <a:spcPct val="100000"/>
              </a:lnSpc>
              <a:buNone/>
            </a:pPr>
            <a:endParaRPr lang="sl-SI" sz="2200" dirty="0"/>
          </a:p>
        </p:txBody>
      </p:sp>
      <p:pic>
        <p:nvPicPr>
          <p:cNvPr id="7" name="Picture 2" descr="Rezultat iskanja slik za FRANCE PREŠEREN">
            <a:extLst>
              <a:ext uri="{FF2B5EF4-FFF2-40B4-BE49-F238E27FC236}">
                <a16:creationId xmlns:a16="http://schemas.microsoft.com/office/drawing/2014/main" id="{7A67EA36-04A6-45F2-B3A7-AFC75490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r="1" b="2522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635FBB6-AC28-4D03-8333-F2D6B3AF2AAE}"/>
              </a:ext>
            </a:extLst>
          </p:cNvPr>
          <p:cNvSpPr txBox="1">
            <a:spLocks/>
          </p:cNvSpPr>
          <p:nvPr/>
        </p:nvSpPr>
        <p:spPr>
          <a:xfrm>
            <a:off x="5740941" y="3700453"/>
            <a:ext cx="4815634" cy="2792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19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191">
            <a:extLst>
              <a:ext uri="{FF2B5EF4-FFF2-40B4-BE49-F238E27FC236}">
                <a16:creationId xmlns:a16="http://schemas.microsoft.com/office/drawing/2014/main" id="{00577199-D9FE-4544-88A4-9B6F9A98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8" name="Rectangle 192">
            <a:extLst>
              <a:ext uri="{FF2B5EF4-FFF2-40B4-BE49-F238E27FC236}">
                <a16:creationId xmlns:a16="http://schemas.microsoft.com/office/drawing/2014/main" id="{35AC97AC-0DB0-471A-A425-3671446F6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Rezultat iskanja slik za gledališče celje">
            <a:extLst>
              <a:ext uri="{FF2B5EF4-FFF2-40B4-BE49-F238E27FC236}">
                <a16:creationId xmlns:a16="http://schemas.microsoft.com/office/drawing/2014/main" id="{8BDB155A-60EA-4086-B6FC-907A5AB92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19181" b="-1"/>
          <a:stretch/>
        </p:blipFill>
        <p:spPr bwMode="auto">
          <a:xfrm>
            <a:off x="20" y="10"/>
            <a:ext cx="4042788" cy="4188930"/>
          </a:xfrm>
          <a:custGeom>
            <a:avLst/>
            <a:gdLst/>
            <a:ahLst/>
            <a:cxnLst/>
            <a:rect l="l" t="t" r="r" b="b"/>
            <a:pathLst>
              <a:path w="4042808" h="4188940">
                <a:moveTo>
                  <a:pt x="0" y="0"/>
                </a:moveTo>
                <a:lnTo>
                  <a:pt x="4021321" y="0"/>
                </a:lnTo>
                <a:lnTo>
                  <a:pt x="4022667" y="11419"/>
                </a:lnTo>
                <a:cubicBezTo>
                  <a:pt x="4037617" y="95184"/>
                  <a:pt x="4035083" y="180091"/>
                  <a:pt x="4039137" y="264364"/>
                </a:cubicBezTo>
                <a:cubicBezTo>
                  <a:pt x="4043952" y="367421"/>
                  <a:pt x="4037871" y="470858"/>
                  <a:pt x="4035590" y="574168"/>
                </a:cubicBezTo>
                <a:cubicBezTo>
                  <a:pt x="4033816" y="662121"/>
                  <a:pt x="4025074" y="749948"/>
                  <a:pt x="4027735" y="838028"/>
                </a:cubicBezTo>
                <a:cubicBezTo>
                  <a:pt x="4027925" y="841074"/>
                  <a:pt x="4027925" y="844120"/>
                  <a:pt x="4027735" y="847166"/>
                </a:cubicBezTo>
                <a:cubicBezTo>
                  <a:pt x="4019626" y="944003"/>
                  <a:pt x="4019626" y="1041348"/>
                  <a:pt x="4027735" y="1138186"/>
                </a:cubicBezTo>
                <a:cubicBezTo>
                  <a:pt x="4030307" y="1178494"/>
                  <a:pt x="4029585" y="1218943"/>
                  <a:pt x="4025581" y="1259137"/>
                </a:cubicBezTo>
                <a:cubicBezTo>
                  <a:pt x="4021780" y="1310285"/>
                  <a:pt x="4009617" y="1362194"/>
                  <a:pt x="4018359" y="1412960"/>
                </a:cubicBezTo>
                <a:cubicBezTo>
                  <a:pt x="4024048" y="1454780"/>
                  <a:pt x="4027177" y="1496916"/>
                  <a:pt x="4027735" y="1539116"/>
                </a:cubicBezTo>
                <a:cubicBezTo>
                  <a:pt x="4032169" y="1633542"/>
                  <a:pt x="4027988" y="1728475"/>
                  <a:pt x="4026341" y="1823155"/>
                </a:cubicBezTo>
                <a:cubicBezTo>
                  <a:pt x="4024567" y="1933446"/>
                  <a:pt x="4027355" y="2043737"/>
                  <a:pt x="4018486" y="2154154"/>
                </a:cubicBezTo>
                <a:cubicBezTo>
                  <a:pt x="4013608" y="2243351"/>
                  <a:pt x="4013608" y="2332751"/>
                  <a:pt x="4018486" y="2421948"/>
                </a:cubicBezTo>
                <a:cubicBezTo>
                  <a:pt x="4020893" y="2503683"/>
                  <a:pt x="4033183" y="2584656"/>
                  <a:pt x="4031156" y="2667279"/>
                </a:cubicBezTo>
                <a:cubicBezTo>
                  <a:pt x="4028748" y="2763608"/>
                  <a:pt x="4017346" y="2859684"/>
                  <a:pt x="4020893" y="2956268"/>
                </a:cubicBezTo>
                <a:cubicBezTo>
                  <a:pt x="4022540" y="3002339"/>
                  <a:pt x="4022667" y="3048410"/>
                  <a:pt x="4023554" y="3094480"/>
                </a:cubicBezTo>
                <a:cubicBezTo>
                  <a:pt x="4024694" y="3149943"/>
                  <a:pt x="4034703" y="3205278"/>
                  <a:pt x="4029128" y="3260614"/>
                </a:cubicBezTo>
                <a:cubicBezTo>
                  <a:pt x="4019880" y="3352883"/>
                  <a:pt x="3995934" y="3443628"/>
                  <a:pt x="4010884" y="3538181"/>
                </a:cubicBezTo>
                <a:cubicBezTo>
                  <a:pt x="4019119" y="3590217"/>
                  <a:pt x="4028368" y="3642380"/>
                  <a:pt x="4033183" y="3694923"/>
                </a:cubicBezTo>
                <a:cubicBezTo>
                  <a:pt x="4037364" y="3741882"/>
                  <a:pt x="4047879" y="3789603"/>
                  <a:pt x="4039897" y="3836308"/>
                </a:cubicBezTo>
                <a:cubicBezTo>
                  <a:pt x="4033056" y="3876287"/>
                  <a:pt x="4036603" y="3916266"/>
                  <a:pt x="4031282" y="3956245"/>
                </a:cubicBezTo>
                <a:cubicBezTo>
                  <a:pt x="4024314" y="4008661"/>
                  <a:pt x="4020640" y="4061966"/>
                  <a:pt x="4015319" y="4114764"/>
                </a:cubicBezTo>
                <a:lnTo>
                  <a:pt x="4012644" y="4158593"/>
                </a:lnTo>
                <a:lnTo>
                  <a:pt x="3985220" y="4159157"/>
                </a:lnTo>
                <a:cubicBezTo>
                  <a:pt x="3740115" y="4173914"/>
                  <a:pt x="3494738" y="4167253"/>
                  <a:pt x="3249632" y="4170518"/>
                </a:cubicBezTo>
                <a:cubicBezTo>
                  <a:pt x="2921739" y="4174959"/>
                  <a:pt x="2594117" y="4163597"/>
                  <a:pt x="2266360" y="4162553"/>
                </a:cubicBezTo>
                <a:cubicBezTo>
                  <a:pt x="2199180" y="4162292"/>
                  <a:pt x="2131728" y="4165687"/>
                  <a:pt x="2064820" y="4170910"/>
                </a:cubicBezTo>
                <a:cubicBezTo>
                  <a:pt x="1972125" y="4177963"/>
                  <a:pt x="1880651" y="4169082"/>
                  <a:pt x="1788771" y="4160724"/>
                </a:cubicBezTo>
                <a:cubicBezTo>
                  <a:pt x="1678025" y="4150669"/>
                  <a:pt x="1567551" y="4159549"/>
                  <a:pt x="1457485" y="4171172"/>
                </a:cubicBezTo>
                <a:cubicBezTo>
                  <a:pt x="1268526" y="4190748"/>
                  <a:pt x="1078142" y="4194156"/>
                  <a:pt x="888558" y="4181358"/>
                </a:cubicBezTo>
                <a:cubicBezTo>
                  <a:pt x="679145" y="4167645"/>
                  <a:pt x="469870" y="4170127"/>
                  <a:pt x="260458" y="4171172"/>
                </a:cubicBezTo>
                <a:lnTo>
                  <a:pt x="0" y="41705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Rezultat iskanja slik za SLOVENSKA ZASTAVA">
            <a:extLst>
              <a:ext uri="{FF2B5EF4-FFF2-40B4-BE49-F238E27FC236}">
                <a16:creationId xmlns:a16="http://schemas.microsoft.com/office/drawing/2014/main" id="{2F2F10EA-CF86-4B16-8FB4-EFF984F6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r="217" b="2"/>
          <a:stretch/>
        </p:blipFill>
        <p:spPr bwMode="auto">
          <a:xfrm>
            <a:off x="20" y="4361688"/>
            <a:ext cx="4052533" cy="2496312"/>
          </a:xfrm>
          <a:custGeom>
            <a:avLst/>
            <a:gdLst/>
            <a:ahLst/>
            <a:cxnLst/>
            <a:rect l="l" t="t" r="r" b="b"/>
            <a:pathLst>
              <a:path w="4052553" h="2496312">
                <a:moveTo>
                  <a:pt x="327729" y="0"/>
                </a:moveTo>
                <a:lnTo>
                  <a:pt x="345817" y="0"/>
                </a:lnTo>
                <a:lnTo>
                  <a:pt x="572607" y="13207"/>
                </a:lnTo>
                <a:cubicBezTo>
                  <a:pt x="681087" y="20899"/>
                  <a:pt x="790054" y="19672"/>
                  <a:pt x="898329" y="9551"/>
                </a:cubicBezTo>
                <a:cubicBezTo>
                  <a:pt x="1097019" y="-6252"/>
                  <a:pt x="1295302" y="6417"/>
                  <a:pt x="1493586" y="17125"/>
                </a:cubicBezTo>
                <a:cubicBezTo>
                  <a:pt x="1685626" y="27572"/>
                  <a:pt x="1877530" y="19867"/>
                  <a:pt x="2069570" y="12946"/>
                </a:cubicBezTo>
                <a:lnTo>
                  <a:pt x="2333068" y="0"/>
                </a:lnTo>
                <a:lnTo>
                  <a:pt x="2641088" y="0"/>
                </a:lnTo>
                <a:lnTo>
                  <a:pt x="2879227" y="12375"/>
                </a:lnTo>
                <a:cubicBezTo>
                  <a:pt x="2959435" y="14007"/>
                  <a:pt x="3039698" y="13109"/>
                  <a:pt x="3119887" y="9681"/>
                </a:cubicBezTo>
                <a:cubicBezTo>
                  <a:pt x="3248764" y="1153"/>
                  <a:pt x="3378034" y="-336"/>
                  <a:pt x="3507088" y="5241"/>
                </a:cubicBezTo>
                <a:cubicBezTo>
                  <a:pt x="3627333" y="11901"/>
                  <a:pt x="3747579" y="18692"/>
                  <a:pt x="3868232" y="14774"/>
                </a:cubicBezTo>
                <a:cubicBezTo>
                  <a:pt x="3916275" y="13207"/>
                  <a:pt x="3963641" y="11248"/>
                  <a:pt x="4011278" y="8636"/>
                </a:cubicBezTo>
                <a:lnTo>
                  <a:pt x="4035470" y="7710"/>
                </a:lnTo>
                <a:lnTo>
                  <a:pt x="4036842" y="62785"/>
                </a:lnTo>
                <a:cubicBezTo>
                  <a:pt x="4035021" y="119072"/>
                  <a:pt x="4027862" y="175265"/>
                  <a:pt x="4022034" y="231425"/>
                </a:cubicBezTo>
                <a:cubicBezTo>
                  <a:pt x="4016332" y="285999"/>
                  <a:pt x="4007970" y="343746"/>
                  <a:pt x="4020640" y="393752"/>
                </a:cubicBezTo>
                <a:cubicBezTo>
                  <a:pt x="4043952" y="482466"/>
                  <a:pt x="4025708" y="566739"/>
                  <a:pt x="4015572" y="651900"/>
                </a:cubicBezTo>
                <a:cubicBezTo>
                  <a:pt x="4003346" y="735208"/>
                  <a:pt x="4005107" y="819963"/>
                  <a:pt x="4020767" y="902688"/>
                </a:cubicBezTo>
                <a:cubicBezTo>
                  <a:pt x="4033183" y="961069"/>
                  <a:pt x="4033183" y="1020466"/>
                  <a:pt x="4034703" y="1079228"/>
                </a:cubicBezTo>
                <a:cubicBezTo>
                  <a:pt x="4035590" y="1116035"/>
                  <a:pt x="4022034" y="1153475"/>
                  <a:pt x="4013038" y="1190154"/>
                </a:cubicBezTo>
                <a:cubicBezTo>
                  <a:pt x="3996948" y="1256405"/>
                  <a:pt x="3991120" y="1323670"/>
                  <a:pt x="4013038" y="1388271"/>
                </a:cubicBezTo>
                <a:cubicBezTo>
                  <a:pt x="4043572" y="1477747"/>
                  <a:pt x="4061056" y="1567223"/>
                  <a:pt x="4048386" y="1661904"/>
                </a:cubicBezTo>
                <a:cubicBezTo>
                  <a:pt x="4041038" y="1720285"/>
                  <a:pt x="4039391" y="1779936"/>
                  <a:pt x="4028368" y="1837556"/>
                </a:cubicBezTo>
                <a:cubicBezTo>
                  <a:pt x="4010251" y="1933125"/>
                  <a:pt x="4016712" y="2028058"/>
                  <a:pt x="4031156" y="2122230"/>
                </a:cubicBezTo>
                <a:cubicBezTo>
                  <a:pt x="4041304" y="2200919"/>
                  <a:pt x="4042406" y="2280508"/>
                  <a:pt x="4034450" y="2359437"/>
                </a:cubicBezTo>
                <a:lnTo>
                  <a:pt x="4024990" y="2496312"/>
                </a:lnTo>
                <a:lnTo>
                  <a:pt x="0" y="2496312"/>
                </a:lnTo>
                <a:lnTo>
                  <a:pt x="0" y="7059"/>
                </a:lnTo>
                <a:lnTo>
                  <a:pt x="111169" y="32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D0E21A-27CD-4494-B615-EA2F2F086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8. FEBRUARJA KULTURNE USTANOVE NA ŠIROKO ODPREJO SVOJA VRATA. IZOBESIMO SLOVENSKE ZASTAVE IN OBIŠČEMO KATERO OD KULTURNIH USTANOV. TUDI MI BOMO V POČASTITEV KULTURNEGA PRAZNIKA OBISKALI GLEDALIŠČE (VIRTUALNO). NAJPREJ SI BOŠ OGLEDAL/A GLEDALIŠKO PREDSTAVO:  PO SLOVENIJI S POPOTNIKOM JAKOM.  NATO PA BOŠ IZDELAL/A ŠE SVOJO LUTKO. NA KONCU PA SI OGLEJ ŠE PROSLAVO.</a:t>
            </a:r>
          </a:p>
        </p:txBody>
      </p:sp>
    </p:spTree>
    <p:extLst>
      <p:ext uri="{BB962C8B-B14F-4D97-AF65-F5344CB8AC3E}">
        <p14:creationId xmlns:p14="http://schemas.microsoft.com/office/powerpoint/2010/main" val="1587335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Rezultat iskanja slik za GLEDALIŠČE">
            <a:extLst>
              <a:ext uri="{FF2B5EF4-FFF2-40B4-BE49-F238E27FC236}">
                <a16:creationId xmlns:a16="http://schemas.microsoft.com/office/drawing/2014/main" id="{C921D3B8-50C1-4B31-A00B-FFC73961B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r="13693" b="-1"/>
          <a:stretch/>
        </p:blipFill>
        <p:spPr bwMode="auto">
          <a:xfrm>
            <a:off x="20" y="214019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D5AAC53-3624-41C3-A6B5-1DA97F290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4054" y="760956"/>
            <a:ext cx="6248168" cy="5486563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7C461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601CB7D-BCE6-4B8D-B251-688D3A31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262" y="427529"/>
            <a:ext cx="4511843" cy="2544271"/>
          </a:xfrm>
        </p:spPr>
        <p:txBody>
          <a:bodyPr anchor="b">
            <a:normAutofit fontScale="90000"/>
          </a:bodyPr>
          <a:lstStyle/>
          <a:p>
            <a:r>
              <a:rPr lang="sl-SI" sz="6000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NAJPREJ SE UDOBNO  NAMESTI.  </a:t>
            </a:r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2499" y="309571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C4612"/>
          </a:solidFill>
          <a:ln w="38100" cap="rnd">
            <a:solidFill>
              <a:srgbClr val="7C461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4E953E1-7D41-4776-B03B-B6881A8A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261" y="3308684"/>
            <a:ext cx="4748143" cy="21416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BF9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 KLIKNI NA POVEZAVO DO GLEDALIŠKE PREDSTAVE: </a:t>
            </a:r>
            <a:r>
              <a:rPr lang="pl-PL" b="1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 SLOVENIJI S POPOTNIKOM JAKOM</a:t>
            </a:r>
            <a:endParaRPr lang="pl-PL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0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https://youtu.be/ySs1c-6ufLM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7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0CFCFF-850C-43A2-BAF1-574FBAF0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97"/>
            <a:ext cx="10515600" cy="5314315"/>
          </a:xfrm>
        </p:spPr>
        <p:txBody>
          <a:bodyPr>
            <a:normAutofit fontScale="90000"/>
          </a:bodyPr>
          <a:lstStyle/>
          <a:p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V GLEDALIŠČU SI LAHKO OGLEDAMO TUDI LUTKOVNO PREDSTAVO. GLAVNI JUNAKI LUTKOVNIH PREDSTAV SO LUTKE. POZNAMO RAZLIČNE LUTKE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(NAPRSTNE, ROČNE, MARIONETE, LUTKE NA PALČKI, SENČNE, …).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CE24C3-9842-4A8A-86D7-BA1497303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51424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</a:t>
            </a:r>
          </a:p>
        </p:txBody>
      </p:sp>
      <p:pic>
        <p:nvPicPr>
          <p:cNvPr id="5122" name="Picture 6">
            <a:extLst>
              <a:ext uri="{FF2B5EF4-FFF2-40B4-BE49-F238E27FC236}">
                <a16:creationId xmlns:a16="http://schemas.microsoft.com/office/drawing/2014/main" id="{4450B13A-19CF-4B98-88CE-A8D30B478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02" y="697076"/>
            <a:ext cx="2104845" cy="17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Slika 1" descr="C:\Users\AS5755\AppData\Local\Temp\ksohtml\wpsFBC6.tmp.png">
            <a:extLst>
              <a:ext uri="{FF2B5EF4-FFF2-40B4-BE49-F238E27FC236}">
                <a16:creationId xmlns:a16="http://schemas.microsoft.com/office/drawing/2014/main" id="{DCCF1FA0-62E8-42AB-857C-2FFDBE4C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8" y="967895"/>
            <a:ext cx="1554298" cy="138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92757EFE-0F8D-4F10-AA81-CAB4DA4D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36" y="697076"/>
            <a:ext cx="1852149" cy="178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>
            <a:extLst>
              <a:ext uri="{FF2B5EF4-FFF2-40B4-BE49-F238E27FC236}">
                <a16:creationId xmlns:a16="http://schemas.microsoft.com/office/drawing/2014/main" id="{2D5AE1A0-7957-4086-810E-62430C9A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15" y="934072"/>
            <a:ext cx="2094353" cy="1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Slika 2" descr="C:\Users\AS5755\AppData\Local\Temp\ksohtml\wps550D.tmp.png">
            <a:extLst>
              <a:ext uri="{FF2B5EF4-FFF2-40B4-BE49-F238E27FC236}">
                <a16:creationId xmlns:a16="http://schemas.microsoft.com/office/drawing/2014/main" id="{5603F0B3-E351-4E38-9E0F-5C5D5DC5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54" y="719823"/>
            <a:ext cx="1250231" cy="176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08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IZDELAJ  SVOJO LUTKO: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DANES BOŠ </a:t>
            </a:r>
            <a:r>
              <a:rPr lang="sl-SI" b="1" dirty="0"/>
              <a:t> </a:t>
            </a:r>
            <a:r>
              <a:rPr lang="sl-SI" dirty="0"/>
              <a:t>IZDELAL/A SVOJO LUTKO. PRI TEM BOŠ UPORABIL/A MATERIAL, KI GA IMAŠ DOMA: NPR.  KARTON, TULEC OD PAPIRNATIH BRISAČ ZA ROKE (LAHKO GA TUDI NAREDIŠ IZ KARTONA), LEPILNI TRAK, PALČKO, LEPILO, KOLAŽ PAPIR, BARVICE, VOLNO, GUMBE,  BLAGO, … 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87" y="4874926"/>
            <a:ext cx="1738672" cy="1738672"/>
          </a:xfrm>
          <a:prstGeom prst="rect">
            <a:avLst/>
          </a:prstGeom>
        </p:spPr>
      </p:pic>
      <p:pic>
        <p:nvPicPr>
          <p:cNvPr id="1028" name="Picture 4" descr="TULEC KARTON FI 80X700-720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73" y="4709962"/>
            <a:ext cx="568768" cy="14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056" y="4694634"/>
            <a:ext cx="1754940" cy="1626898"/>
          </a:xfrm>
          <a:prstGeom prst="rect">
            <a:avLst/>
          </a:prstGeom>
        </p:spPr>
      </p:pic>
      <p:pic>
        <p:nvPicPr>
          <p:cNvPr id="1036" name="Picture 12" descr="Rezultat iskanja slik za VOL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76" y="4821378"/>
            <a:ext cx="1147014" cy="1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504" y="4800850"/>
            <a:ext cx="1549880" cy="1549880"/>
          </a:xfrm>
          <a:prstGeom prst="rect">
            <a:avLst/>
          </a:prstGeom>
        </p:spPr>
      </p:pic>
      <p:pic>
        <p:nvPicPr>
          <p:cNvPr id="1042" name="Picture 18" descr="Rezultat iskanja slik za KAR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90" y="4565362"/>
            <a:ext cx="1785368" cy="178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Rezultat iskanja slik za TEMPE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241" y="4637632"/>
            <a:ext cx="1199213" cy="16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0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TULEC POBARAJ, IZ KOLAŽA IZREŽI IN  ZALEPI OČI IN NOS (LAHKO UPORABIŠ TUDI GUMBE). IZ VOLNE ALI KOLAŽA IZDELAJ LASE. PREPUSTI SE DOMIŠLJIJI. TULEC LAHKO NALEPIŠ TUDI NA PALČKO. 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4" name="Picture 6" descr="imag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92" y="3950897"/>
            <a:ext cx="6392175" cy="26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LUTKA IZ TULCA</a:t>
            </a:r>
          </a:p>
        </p:txBody>
      </p:sp>
    </p:spTree>
    <p:extLst>
      <p:ext uri="{BB962C8B-B14F-4D97-AF65-F5344CB8AC3E}">
        <p14:creationId xmlns:p14="http://schemas.microsoft.com/office/powerpoint/2010/main" val="385299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LUTKA NA PALČKI</a:t>
            </a:r>
          </a:p>
        </p:txBody>
      </p:sp>
      <p:pic>
        <p:nvPicPr>
          <p:cNvPr id="3074" name="Picture 2" descr="http://www.os-selnica.si/files/2020/03/Na_palici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31" y="3864461"/>
            <a:ext cx="5771112" cy="27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38199" y="1940944"/>
            <a:ext cx="8393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KARTON NARIŠI ŽIVAL, ČLOVEKA ALI  PREDMET. POBARVAJ GA  IN POLEPI  S KOLAŽEM. OČI IN NOS LAHKO NAREDIŠ TUDI IZ GUMBOV.  LASE LAHKO NAREDIŠ IZ KOLAŽA ALI VOLNE. OBLEKO LAHKO NAREDIŠ IZ BLAGA ALI KOLAŽA. NATO Z LEPILNIM TRAKOM ZALEPI NA HRBTNO STRAN ŠE PALČKO. TAKO, TVOJA LUTKA JE KONČANA.  </a:t>
            </a:r>
          </a:p>
        </p:txBody>
      </p:sp>
    </p:spTree>
    <p:extLst>
      <p:ext uri="{BB962C8B-B14F-4D97-AF65-F5344CB8AC3E}">
        <p14:creationId xmlns:p14="http://schemas.microsoft.com/office/powerpoint/2010/main" val="27512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POSNETEK IZDELAVE LUTK: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NA POSNETKU SI LAHKO OGLEDAŠ POSTOPEK IZDELAVE LUTK. 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https://www.youtube.com/watch?v=3N2rfOXZIRY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981171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</TotalTime>
  <Words>409</Words>
  <Application>Microsoft Office PowerPoint</Application>
  <PresentationFormat>Širokozaslonsko</PresentationFormat>
  <Paragraphs>33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Modern Love</vt:lpstr>
      <vt:lpstr>The Hand</vt:lpstr>
      <vt:lpstr>SketchyVTI</vt:lpstr>
      <vt:lpstr>KULTURNI DAN </vt:lpstr>
      <vt:lpstr>8. FEBRUAR- SLOVENSKI KULTURNI PRAZNIK  </vt:lpstr>
      <vt:lpstr>PowerPointova predstavitev</vt:lpstr>
      <vt:lpstr>NAJPREJ SE UDOBNO  NAMESTI.  </vt:lpstr>
      <vt:lpstr>    V GLEDALIŠČU SI LAHKO OGLEDAMO TUDI LUTKOVNO PREDSTAVO. GLAVNI JUNAKI LUTKOVNIH PREDSTAV SO LUTKE. POZNAMO RAZLIČNE LUTKE (NAPRSTNE, ROČNE, MARIONETE, LUTKE NA PALČKI, SENČNE, …). </vt:lpstr>
      <vt:lpstr>IZDELAJ  SVOJO LUTKO: </vt:lpstr>
      <vt:lpstr>LUTKA IZ TULCA</vt:lpstr>
      <vt:lpstr>LUTKA NA PALČKI</vt:lpstr>
      <vt:lpstr>POSNETEK IZDELAVE LUTK: </vt:lpstr>
      <vt:lpstr>UPAM, DA SI UŽIVAL/A V DANAŠNJEM DNEVU. ZDAJ SE LAHKO, ČE ŽELIŠ, IGRAŠ ŠE GLEDALIŠČE.    </vt:lpstr>
      <vt:lpstr>PROSLAVA OB KULTURNEM PRAZNIKU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KULTURNI DAN</dc:title>
  <dc:creator>aleksandra</dc:creator>
  <cp:lastModifiedBy>Saša Šeško</cp:lastModifiedBy>
  <cp:revision>19</cp:revision>
  <dcterms:created xsi:type="dcterms:W3CDTF">2021-02-04T12:41:19Z</dcterms:created>
  <dcterms:modified xsi:type="dcterms:W3CDTF">2021-02-05T05:27:43Z</dcterms:modified>
</cp:coreProperties>
</file>