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EE92C-D353-440B-9D9D-3C523E588D5E}" type="datetimeFigureOut">
              <a:rPr lang="sl-SI" smtClean="0"/>
              <a:t>6. 04. 2021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DAF3-0AEB-439B-9BCF-A4A786D2C9B8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hool background ⬇ Vector Image by © etiamos | Vector Stock 114699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78507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DODATNI POUK - 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PRIPRAVA NA TEKMOVANJE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chool background ⬇ Vector Image by © etiamos | Vector Stock 114699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78507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 smtClean="0"/>
              <a:t>POSKUSI SAMOSTOJNO REŠITI NALOGE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257560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NALOGO VEČKRAT PREBERI.</a:t>
            </a:r>
          </a:p>
          <a:p>
            <a:r>
              <a:rPr lang="sl-SI" dirty="0" smtClean="0"/>
              <a:t>NAREDI SI IZPISKE ALI PA SI POMAGAJ S POMOČJO RISANJA.</a:t>
            </a:r>
          </a:p>
          <a:p>
            <a:r>
              <a:rPr lang="sl-SI" dirty="0" smtClean="0"/>
              <a:t>VERJAMEM, DA TI BO USPELO </a:t>
            </a:r>
            <a:r>
              <a:rPr lang="sl-SI" dirty="0" smtClean="0">
                <a:sym typeface="Wingdings" pitchFamily="2" charset="2"/>
              </a:rPr>
              <a:t>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chool background ⬇ Vector Image by © etiamos | Vector Stock 1146998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8657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099" name="Picture 3" descr="C:\Users\chile\OneDrive\Namizje\DO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0"/>
            <a:ext cx="4741083" cy="6891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Picture 2" descr="School background ⬇ Vector Image by © etiamos | Vector Stock 114699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78507" cy="6858000"/>
          </a:xfrm>
          <a:prstGeom prst="rect">
            <a:avLst/>
          </a:prstGeom>
          <a:noFill/>
        </p:spPr>
      </p:pic>
      <p:pic>
        <p:nvPicPr>
          <p:cNvPr id="5122" name="Picture 2" descr="C:\Users\chile\OneDrive\Namizje\do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0"/>
            <a:ext cx="524861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chool background ⬇ Vector Image by © etiamos | Vector Stock 114699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78507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SVOJE DELO PREVERI ŠE Z REŠITVAMI:</a:t>
            </a:r>
          </a:p>
          <a:p>
            <a:endParaRPr lang="sl-SI" dirty="0"/>
          </a:p>
          <a:p>
            <a:pPr>
              <a:buNone/>
            </a:pPr>
            <a:r>
              <a:rPr lang="sl-SI" dirty="0" smtClean="0"/>
              <a:t>     </a:t>
            </a:r>
            <a:endParaRPr lang="sl-SI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00100" y="314324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B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</Words>
  <Application>Microsoft Office PowerPoint</Application>
  <PresentationFormat>Diaprojekcija na zaslonu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DODATNI POUK - MATEMATIKA</vt:lpstr>
      <vt:lpstr>   POSKUSI SAMOSTOJNO REŠITI NALOGE</vt:lpstr>
      <vt:lpstr>Diapozitiv 3</vt:lpstr>
      <vt:lpstr>Diapozitiv 4</vt:lpstr>
      <vt:lpstr>Diapozitiv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DODATNI POUK - MATEMATIKA</dc:title>
  <dc:creator>chile</dc:creator>
  <cp:lastModifiedBy>chile</cp:lastModifiedBy>
  <cp:revision>3</cp:revision>
  <dcterms:created xsi:type="dcterms:W3CDTF">2021-04-06T06:45:19Z</dcterms:created>
  <dcterms:modified xsi:type="dcterms:W3CDTF">2021-04-06T07:08:04Z</dcterms:modified>
</cp:coreProperties>
</file>