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2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68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53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39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39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56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08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53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39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05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81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33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0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16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07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80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EABB-5099-43F4-BA51-64351211528A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88E37D-753A-46B0-B259-D7497F0AF1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1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1716C-B251-49A5-AEDE-DC5798DC7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OTROŠKI PEVSKI ZBOR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C5FFE65-6FCE-4DBD-A756-A71307EFC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1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D3D0C2-C666-4688-A817-9EC616F0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NAVODILA ZA PETJE SKLADBE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0339BD-806B-4B2E-8498-DA1A7E55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763"/>
            <a:ext cx="8596668" cy="4697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DRAGE PEVKE IN PEVCI!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PRED VAMI JE NEKAJ NAVODIL ZA PETJE SKLADBIC:</a:t>
            </a:r>
          </a:p>
          <a:p>
            <a:r>
              <a:rPr lang="sl-SI" dirty="0">
                <a:sym typeface="Wingdings" panose="05000000000000000000" pitchFamily="2" charset="2"/>
              </a:rPr>
              <a:t>SLEDI ZVOČNIH POSNETKOM – KLIKNI NA ZVOČNIK</a:t>
            </a:r>
          </a:p>
          <a:p>
            <a:r>
              <a:rPr lang="sl-SI" dirty="0">
                <a:sym typeface="Wingdings" panose="05000000000000000000" pitchFamily="2" charset="2"/>
              </a:rPr>
              <a:t>SKLADBO SE NAUČI PO DELIH</a:t>
            </a:r>
          </a:p>
          <a:p>
            <a:r>
              <a:rPr lang="sl-SI" dirty="0">
                <a:sym typeface="Wingdings" panose="05000000000000000000" pitchFamily="2" charset="2"/>
              </a:rPr>
              <a:t>VSAK DEL PONOVI TRIKRAT</a:t>
            </a:r>
          </a:p>
          <a:p>
            <a:r>
              <a:rPr lang="sl-SI" dirty="0">
                <a:sym typeface="Wingdings" panose="05000000000000000000" pitchFamily="2" charset="2"/>
              </a:rPr>
              <a:t>DELE NATO ZDRUŽI</a:t>
            </a:r>
          </a:p>
          <a:p>
            <a:r>
              <a:rPr lang="sl-SI" dirty="0">
                <a:sym typeface="Wingdings" panose="05000000000000000000" pitchFamily="2" charset="2"/>
              </a:rPr>
              <a:t>NAUČI SE BESEDILO NA PAMET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ŽELIM VAM USPEŠNO DELO IN VELIKO UŽITKOV OB PETJU SKLADBIC! 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NINA</a:t>
            </a:r>
          </a:p>
        </p:txBody>
      </p:sp>
    </p:spTree>
    <p:extLst>
      <p:ext uri="{BB962C8B-B14F-4D97-AF65-F5344CB8AC3E}">
        <p14:creationId xmlns:p14="http://schemas.microsoft.com/office/powerpoint/2010/main" val="329703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F2781F-5408-4A21-95A5-3196C7CE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DEDEK NAŠ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F94204B-1588-41DB-A6EA-E2AC2495E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8" t="44859" r="42229" b="51580"/>
          <a:stretch/>
        </p:blipFill>
        <p:spPr>
          <a:xfrm>
            <a:off x="677334" y="2319130"/>
            <a:ext cx="6515254" cy="424070"/>
          </a:xfrm>
        </p:spPr>
      </p:pic>
      <p:pic>
        <p:nvPicPr>
          <p:cNvPr id="6" name="dedek1">
            <a:hlinkClick r:id="" action="ppaction://media"/>
            <a:extLst>
              <a:ext uri="{FF2B5EF4-FFF2-40B4-BE49-F238E27FC236}">
                <a16:creationId xmlns:a16="http://schemas.microsoft.com/office/drawing/2014/main" id="{594661D6-8DF4-45ED-8B5C-88490477E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44069" y="2226365"/>
            <a:ext cx="609600" cy="6096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F405AF1-5469-4B10-9C9A-CAB25F5022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48502" r="38044" b="46858"/>
          <a:stretch/>
        </p:blipFill>
        <p:spPr>
          <a:xfrm>
            <a:off x="677334" y="3750365"/>
            <a:ext cx="7066742" cy="523462"/>
          </a:xfrm>
          <a:prstGeom prst="rect">
            <a:avLst/>
          </a:prstGeom>
        </p:spPr>
      </p:pic>
      <p:pic>
        <p:nvPicPr>
          <p:cNvPr id="9" name="dedek2">
            <a:hlinkClick r:id="" action="ppaction://media"/>
            <a:extLst>
              <a:ext uri="{FF2B5EF4-FFF2-40B4-BE49-F238E27FC236}">
                <a16:creationId xmlns:a16="http://schemas.microsoft.com/office/drawing/2014/main" id="{A9180895-913F-4C0C-835B-5B6D3190E4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44069" y="3750365"/>
            <a:ext cx="609600" cy="609600"/>
          </a:xfrm>
          <a:prstGeom prst="rect">
            <a:avLst/>
          </a:prstGeom>
        </p:spPr>
      </p:pic>
      <p:sp>
        <p:nvSpPr>
          <p:cNvPr id="11" name="Puščica: desno 10">
            <a:extLst>
              <a:ext uri="{FF2B5EF4-FFF2-40B4-BE49-F238E27FC236}">
                <a16:creationId xmlns:a16="http://schemas.microsoft.com/office/drawing/2014/main" id="{8B185341-DEC7-4279-815A-B5AA4E1D527D}"/>
              </a:ext>
            </a:extLst>
          </p:cNvPr>
          <p:cNvSpPr/>
          <p:nvPr/>
        </p:nvSpPr>
        <p:spPr>
          <a:xfrm>
            <a:off x="677333" y="4974912"/>
            <a:ext cx="2609205" cy="1320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ZDRUŽI OBA DELA.</a:t>
            </a:r>
          </a:p>
        </p:txBody>
      </p:sp>
      <p:pic>
        <p:nvPicPr>
          <p:cNvPr id="12" name="dedek1, 2">
            <a:hlinkClick r:id="" action="ppaction://media"/>
            <a:extLst>
              <a:ext uri="{FF2B5EF4-FFF2-40B4-BE49-F238E27FC236}">
                <a16:creationId xmlns:a16="http://schemas.microsoft.com/office/drawing/2014/main" id="{A21B7B2E-423B-4F00-917B-C8FC25A90E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8418" y="5330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0E13B-B3B9-4A4F-B75E-EBB37F65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DEDEK NAŠ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E8C7A2C-56CC-45EC-A39D-F3BE0391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53249" r="40879" b="41971"/>
          <a:stretch/>
        </p:blipFill>
        <p:spPr>
          <a:xfrm>
            <a:off x="677333" y="2301634"/>
            <a:ext cx="5683709" cy="46807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4F337E6-1972-45E1-91EB-0D849F45CD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t="58169" r="43043" b="37965"/>
          <a:stretch/>
        </p:blipFill>
        <p:spPr>
          <a:xfrm>
            <a:off x="603318" y="3803373"/>
            <a:ext cx="5492682" cy="390939"/>
          </a:xfrm>
          <a:prstGeom prst="rect">
            <a:avLst/>
          </a:prstGeom>
        </p:spPr>
      </p:pic>
      <p:pic>
        <p:nvPicPr>
          <p:cNvPr id="8" name="dedek 3">
            <a:hlinkClick r:id="" action="ppaction://media"/>
            <a:extLst>
              <a:ext uri="{FF2B5EF4-FFF2-40B4-BE49-F238E27FC236}">
                <a16:creationId xmlns:a16="http://schemas.microsoft.com/office/drawing/2014/main" id="{C1E2A2A4-CD2C-4A15-AB36-4C718CA64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89913" y="2230870"/>
            <a:ext cx="609600" cy="609600"/>
          </a:xfrm>
          <a:prstGeom prst="rect">
            <a:avLst/>
          </a:prstGeom>
        </p:spPr>
      </p:pic>
      <p:pic>
        <p:nvPicPr>
          <p:cNvPr id="9" name="dedek4">
            <a:hlinkClick r:id="" action="ppaction://media"/>
            <a:extLst>
              <a:ext uri="{FF2B5EF4-FFF2-40B4-BE49-F238E27FC236}">
                <a16:creationId xmlns:a16="http://schemas.microsoft.com/office/drawing/2014/main" id="{8D67581D-3287-4BC9-A3E7-19F0F24130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89913" y="3694042"/>
            <a:ext cx="609600" cy="609600"/>
          </a:xfrm>
          <a:prstGeom prst="rect">
            <a:avLst/>
          </a:prstGeom>
        </p:spPr>
      </p:pic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A911FC57-709B-4BB7-884B-D12415A5A215}"/>
              </a:ext>
            </a:extLst>
          </p:cNvPr>
          <p:cNvSpPr/>
          <p:nvPr/>
        </p:nvSpPr>
        <p:spPr>
          <a:xfrm>
            <a:off x="677333" y="4974912"/>
            <a:ext cx="2609205" cy="1320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ZDRUŽI OBA DELA.</a:t>
            </a:r>
          </a:p>
        </p:txBody>
      </p:sp>
      <p:pic>
        <p:nvPicPr>
          <p:cNvPr id="11" name="dedek34">
            <a:hlinkClick r:id="" action="ppaction://media"/>
            <a:extLst>
              <a:ext uri="{FF2B5EF4-FFF2-40B4-BE49-F238E27FC236}">
                <a16:creationId xmlns:a16="http://schemas.microsoft.com/office/drawing/2014/main" id="{BCE9D8B1-DF06-47A2-A81C-3D987EED07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5895" y="5330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7E9FC1-8E3C-4B7B-83A8-FBDD92B3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DEDEK NAŠ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1AD9DAE-2E67-43B3-A69C-988A1BDD8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2666" r="37616" b="37873"/>
          <a:stretch/>
        </p:blipFill>
        <p:spPr>
          <a:xfrm>
            <a:off x="781878" y="2133601"/>
            <a:ext cx="7262928" cy="2178878"/>
          </a:xfrm>
        </p:spPr>
      </p:pic>
      <p:sp>
        <p:nvSpPr>
          <p:cNvPr id="6" name="Miselni oblaček: oblak 5">
            <a:extLst>
              <a:ext uri="{FF2B5EF4-FFF2-40B4-BE49-F238E27FC236}">
                <a16:creationId xmlns:a16="http://schemas.microsoft.com/office/drawing/2014/main" id="{CE686228-90A3-414F-8292-363973C93FE3}"/>
              </a:ext>
            </a:extLst>
          </p:cNvPr>
          <p:cNvSpPr/>
          <p:nvPr/>
        </p:nvSpPr>
        <p:spPr>
          <a:xfrm>
            <a:off x="1245703" y="5035826"/>
            <a:ext cx="2504662" cy="1683026"/>
          </a:xfrm>
          <a:prstGeom prst="cloudCallout">
            <a:avLst>
              <a:gd name="adj1" fmla="val 46337"/>
              <a:gd name="adj2" fmla="val -84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OB POSNETKU ZAPOJ CELO KITICO.</a:t>
            </a:r>
          </a:p>
        </p:txBody>
      </p:sp>
      <p:pic>
        <p:nvPicPr>
          <p:cNvPr id="7" name="dedek1234">
            <a:hlinkClick r:id="" action="ppaction://media"/>
            <a:extLst>
              <a:ext uri="{FF2B5EF4-FFF2-40B4-BE49-F238E27FC236}">
                <a16:creationId xmlns:a16="http://schemas.microsoft.com/office/drawing/2014/main" id="{15131B59-89D0-439E-A5D7-280991B33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8835" y="5572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65051-564B-417F-89B1-C3500DF2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PAPAGAJ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69873EB-7F31-418B-AC55-83768CFD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24570" r="32242" b="14656"/>
          <a:stretch/>
        </p:blipFill>
        <p:spPr>
          <a:xfrm>
            <a:off x="677333" y="1635021"/>
            <a:ext cx="6068023" cy="4954624"/>
          </a:xfrm>
        </p:spPr>
      </p:pic>
      <p:pic>
        <p:nvPicPr>
          <p:cNvPr id="6" name="20210405_201036 (1)">
            <a:hlinkClick r:id="" action="ppaction://media"/>
            <a:extLst>
              <a:ext uri="{FF2B5EF4-FFF2-40B4-BE49-F238E27FC236}">
                <a16:creationId xmlns:a16="http://schemas.microsoft.com/office/drawing/2014/main" id="{19B73C1C-ED44-4093-B395-560C6CB63A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4486" y="5796722"/>
            <a:ext cx="609600" cy="609600"/>
          </a:xfrm>
          <a:prstGeom prst="rect">
            <a:avLst/>
          </a:prstGeom>
        </p:spPr>
      </p:pic>
      <p:sp>
        <p:nvSpPr>
          <p:cNvPr id="7" name="Srce 6">
            <a:extLst>
              <a:ext uri="{FF2B5EF4-FFF2-40B4-BE49-F238E27FC236}">
                <a16:creationId xmlns:a16="http://schemas.microsoft.com/office/drawing/2014/main" id="{4E2C9B36-A7FE-435E-B655-7DB4C93B0C65}"/>
              </a:ext>
            </a:extLst>
          </p:cNvPr>
          <p:cNvSpPr/>
          <p:nvPr/>
        </p:nvSpPr>
        <p:spPr>
          <a:xfrm>
            <a:off x="7470446" y="2289865"/>
            <a:ext cx="3607112" cy="3075056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ZA KONEC ZAPOJ ŠE SVOJO NAJLJUBŠO PESEM</a:t>
            </a:r>
          </a:p>
        </p:txBody>
      </p:sp>
    </p:spTree>
    <p:extLst>
      <p:ext uri="{BB962C8B-B14F-4D97-AF65-F5344CB8AC3E}">
        <p14:creationId xmlns:p14="http://schemas.microsoft.com/office/powerpoint/2010/main" val="377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87</Words>
  <Application>Microsoft Office PowerPoint</Application>
  <PresentationFormat>Širokozaslonsko</PresentationFormat>
  <Paragraphs>22</Paragraphs>
  <Slides>6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OTROŠKI PEVSKI ZBOR</vt:lpstr>
      <vt:lpstr>NAVODILA ZA PETJE SKLADBE</vt:lpstr>
      <vt:lpstr>DEDEK NAŠ</vt:lpstr>
      <vt:lpstr>DEDEK NAŠ</vt:lpstr>
      <vt:lpstr>DEDEK NAŠ</vt:lpstr>
      <vt:lpstr>PAPAGAJ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OTROŠKI PEVSKI ZBOR</dc:title>
  <dc:creator>Nina Skebe</dc:creator>
  <cp:lastModifiedBy>Nina Skebe</cp:lastModifiedBy>
  <cp:revision>3</cp:revision>
  <dcterms:created xsi:type="dcterms:W3CDTF">2021-04-06T06:00:05Z</dcterms:created>
  <dcterms:modified xsi:type="dcterms:W3CDTF">2021-04-06T06:22:02Z</dcterms:modified>
</cp:coreProperties>
</file>