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8"/>
  </p:notesMasterIdLst>
  <p:sldIdLst>
    <p:sldId id="256" r:id="rId2"/>
    <p:sldId id="260" r:id="rId3"/>
    <p:sldId id="261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89B17-D59F-4A5E-A7EB-BFF61DC42061}" v="258" dt="2021-04-07T17:36:0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9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2B628-1684-4CBA-9989-47FACA61DD0C}" type="datetimeFigureOut">
              <a:rPr lang="sl-SI" smtClean="0"/>
              <a:t>8. 04. 2021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CC9F9-9C0C-4C25-80D6-5192D6A4ABC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390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5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5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4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7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2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8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2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8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793" r:id="rId6"/>
    <p:sldLayoutId id="2147483789" r:id="rId7"/>
    <p:sldLayoutId id="2147483790" r:id="rId8"/>
    <p:sldLayoutId id="2147483791" r:id="rId9"/>
    <p:sldLayoutId id="2147483792" r:id="rId10"/>
    <p:sldLayoutId id="21474837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troski.rtvslo.si/infodrom/prispevek/21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3ddJ5aWOs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ItAzEPjMT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Rezultat iskanja slik za gledališče celje">
            <a:extLst>
              <a:ext uri="{FF2B5EF4-FFF2-40B4-BE49-F238E27FC236}">
                <a16:creationId xmlns:a16="http://schemas.microsoft.com/office/drawing/2014/main" id="{42272434-E63F-40D7-B004-A3C83DFD61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r="513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F51725E-A483-43B2-A6F2-C44F502FE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4D486FE-C55F-4CD2-9B63-46440DF9D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sl-SI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OGLED LUTKOVNE PREDSTAVE  ŽABA GRETA -  LUTKOVNEGA GLEDALIŠČA MARIBOR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E91F36-84F0-4DA7-A8A0-66FCA33BF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RAZREDI OŠ NH RAJKA HRASTNIK IN PODRUŽNIČNE ŠOLE DOL PRI HRASTNIKU</a:t>
            </a:r>
          </a:p>
        </p:txBody>
      </p:sp>
      <p:sp>
        <p:nvSpPr>
          <p:cNvPr id="79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4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A16357C-97FA-4473-9FB5-570B5810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sl-SI" sz="6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BONTON V GLEDALIŠČU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značba mesta vsebine 2">
            <a:extLst>
              <a:ext uri="{FF2B5EF4-FFF2-40B4-BE49-F238E27FC236}">
                <a16:creationId xmlns:a16="http://schemas.microsoft.com/office/drawing/2014/main" id="{B438B372-DAF9-4CB3-9D26-F91D80EB1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467" y="2607733"/>
            <a:ext cx="9889067" cy="3285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BONTON  POMENI LEPO VEDENJE. KAKO SE OBNAŠAMO V GLEDALIŠČU? </a:t>
            </a:r>
          </a:p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OGLEJTE SI POSNETEK NA SPODNJI POVEZAVI. </a:t>
            </a:r>
          </a:p>
          <a:p>
            <a:pPr marL="0" indent="0">
              <a:buNone/>
            </a:pPr>
            <a:r>
              <a:rPr lang="sl-SI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Infodrom</a:t>
            </a:r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- Bonton v gledališču (rtvslo.si)</a:t>
            </a:r>
            <a:endParaRPr lang="sl-S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Grad Sevnica">
            <a:extLst>
              <a:ext uri="{FF2B5EF4-FFF2-40B4-BE49-F238E27FC236}">
                <a16:creationId xmlns:a16="http://schemas.microsoft.com/office/drawing/2014/main" id="{F87E0794-B45E-4E42-8362-E2748FB288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8E35D63-56A7-494C-B3F5-BD70C660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21733"/>
            <a:ext cx="11548532" cy="4229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GLEDALI SI BOMO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ČAROBNI GRAD SEVNICA</a:t>
            </a:r>
            <a:r>
              <a:rPr lang="sl-SI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TUKAJ PRAZNUJEJO VSAKO LETO,  NA PRVI SPOMLADANSKI DAN  (21. MARCA),  SVETOVNI DAN LUTK. TUDI NAS SO POVABILI, DA SE JIM PRIDRUŽIMO</a:t>
            </a:r>
            <a:r>
              <a:rPr lang="sl-SI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74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6095" y="4702516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6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0" name="Rectangle 84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01CB7D-BCE6-4B8D-B251-688D3A31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l-SI" sz="5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NAJPREJ SE UDOBNO  NAMESTI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309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C4612"/>
          </a:solidFill>
          <a:ln w="38100" cap="rnd">
            <a:solidFill>
              <a:srgbClr val="7C461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zultat iskanja slik za GLEDALIŠČE">
            <a:extLst>
              <a:ext uri="{FF2B5EF4-FFF2-40B4-BE49-F238E27FC236}">
                <a16:creationId xmlns:a16="http://schemas.microsoft.com/office/drawing/2014/main" id="{C921D3B8-50C1-4B31-A00B-FFC73961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8" r="32789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Content Placeholder 3077">
            <a:extLst>
              <a:ext uri="{FF2B5EF4-FFF2-40B4-BE49-F238E27FC236}">
                <a16:creationId xmlns:a16="http://schemas.microsoft.com/office/drawing/2014/main" id="{34E953E1-7D41-4776-B03B-B6881A8AF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NATO KLIKNI NA  POVEZAVO  DO GLEDALIŠKE PREDSTAVE ŽABA GRETA (NA PRVEM LINKU).</a:t>
            </a:r>
          </a:p>
          <a:p>
            <a:r>
              <a:rPr lang="sl-SI" b="1" i="0" dirty="0">
                <a:solidFill>
                  <a:srgbClr val="0070C0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https://youtu.be/d3ddJ5aWOsg</a:t>
            </a:r>
            <a:endParaRPr lang="sl-SI" b="1" i="0" dirty="0">
              <a:solidFill>
                <a:srgbClr val="0070C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dirty="0">
                <a:latin typeface="Georgia" panose="02040502050405020303" pitchFamily="18" charset="0"/>
              </a:rPr>
              <a:t>ČE KDO ŽELI, PA SI LAHKO OGLEDA ŠE DVE LUTKOVNI PREDSTAVI NA DRUGEM LINKU</a:t>
            </a:r>
            <a:endParaRPr lang="sl-SI" b="0" i="0" dirty="0">
              <a:effectLst/>
              <a:latin typeface="Roboto"/>
            </a:endParaRPr>
          </a:p>
          <a:p>
            <a:r>
              <a:rPr lang="sl-SI" b="1" i="0" dirty="0">
                <a:solidFill>
                  <a:srgbClr val="0070C0"/>
                </a:solidFill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https://youtu.be/NItAzEPjMTc</a:t>
            </a:r>
            <a:endParaRPr lang="sl-SI" b="1" i="0" dirty="0">
              <a:solidFill>
                <a:srgbClr val="0070C0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UPAM, DA TI JE BILA PREDSTAVA O ŽABI GRETI  VŠEČ. 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7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0D2883-86D9-4110-8ED8-C16D81FC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ZDAJ PA Z RDEČO BARVICO PRESLIKAJ V BREZČRTNI ZVEZEK ZGORAJ V SREDINO LISTA NASLOV  </a:t>
            </a:r>
            <a:r>
              <a:rPr lang="sl-SI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ŽABA GRETA. 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 NARIŠI PRIZOR IZ TE LUTKOVNE PREDSTAVE, KI TI JE BIL NAJBOLJ VŠEČ. </a:t>
            </a: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značba mesta vsebine 4" descr="Slika, ki vsebuje besede notranji, barvno, nekaj&#10;&#10;Opis je samodejno ustvarjen">
            <a:extLst>
              <a:ext uri="{FF2B5EF4-FFF2-40B4-BE49-F238E27FC236}">
                <a16:creationId xmlns:a16="http://schemas.microsoft.com/office/drawing/2014/main" id="{B5DAA707-CB27-45BC-BA58-945865C2F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322" y="1391055"/>
            <a:ext cx="3529848" cy="4299626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EBFB730-2B0D-43F7-9087-1FBF58D867FA}"/>
              </a:ext>
            </a:extLst>
          </p:cNvPr>
          <p:cNvSpPr txBox="1"/>
          <p:nvPr/>
        </p:nvSpPr>
        <p:spPr>
          <a:xfrm>
            <a:off x="7244179" y="701336"/>
            <a:ext cx="390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ŽABA GRETA</a:t>
            </a:r>
          </a:p>
        </p:txBody>
      </p:sp>
    </p:spTree>
    <p:extLst>
      <p:ext uri="{BB962C8B-B14F-4D97-AF65-F5344CB8AC3E}">
        <p14:creationId xmlns:p14="http://schemas.microsoft.com/office/powerpoint/2010/main" val="12983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902F93-E6D4-4AED-95CB-1EE80478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UPAM, DA SI UŽIVAL/UŽIVALA V DANAŠNJEM DNEVU. LEP VIKEND!</a:t>
            </a:r>
          </a:p>
        </p:txBody>
      </p:sp>
      <p:pic>
        <p:nvPicPr>
          <p:cNvPr id="4098" name="Picture 2" descr="Pin by Christy Eidson on СМАЙЛЫ | Smiley, Smiley emoji, Emoticon">
            <a:extLst>
              <a:ext uri="{FF2B5EF4-FFF2-40B4-BE49-F238E27FC236}">
                <a16:creationId xmlns:a16="http://schemas.microsoft.com/office/drawing/2014/main" id="{D1E880FC-B245-452D-B6EE-7E77AE2E67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34" y="1928813"/>
            <a:ext cx="3777799" cy="317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60476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413</TotalTime>
  <Words>196</Words>
  <Application>Microsoft Office PowerPoint</Application>
  <PresentationFormat>Širokozaslonsko</PresentationFormat>
  <Paragraphs>16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Modern Love</vt:lpstr>
      <vt:lpstr>Roboto</vt:lpstr>
      <vt:lpstr>The Hand</vt:lpstr>
      <vt:lpstr>SketchyVTI</vt:lpstr>
      <vt:lpstr>OGLED LUTKOVNE PREDSTAVE  ŽABA GRETA -  LUTKOVNEGA GLEDALIŠČA MARIBOR</vt:lpstr>
      <vt:lpstr>BONTON V GLEDALIŠČU</vt:lpstr>
      <vt:lpstr>OGLEDALI SI BOMO ČAROBNI GRAD SEVNICA – TUKAJ PRAZNUJEJO VSAKO LETO,  NA PRVI SPOMLADANSKI DAN  (21. MARCA),  SVETOVNI DAN LUTK. TUDI NAS SO POVABILI, DA SE JIM PRIDRUŽIMO.  </vt:lpstr>
      <vt:lpstr>NAJPREJ SE UDOBNO  NAMESTI.  </vt:lpstr>
      <vt:lpstr>ZDAJ PA Z RDEČO BARVICO PRESLIKAJ V BREZČRTNI ZVEZEK ZGORAJ V SREDINO LISTA NASLOV  ŽABA GRETA.   NARIŠI PRIZOR IZ TE LUTKOVNE PREDSTAVE, KI TI JE BIL NAJBOLJ VŠEČ. </vt:lpstr>
      <vt:lpstr>UPAM, DA SI UŽIVAL/UŽIVALA V DANAŠNJEM DNEVU. LEP VIKEND!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KULTURNI DAN</dc:title>
  <dc:creator>aleksandra</dc:creator>
  <cp:lastModifiedBy>Saša Šeško</cp:lastModifiedBy>
  <cp:revision>21</cp:revision>
  <dcterms:created xsi:type="dcterms:W3CDTF">2021-02-04T12:41:19Z</dcterms:created>
  <dcterms:modified xsi:type="dcterms:W3CDTF">2021-04-08T18:01:04Z</dcterms:modified>
</cp:coreProperties>
</file>