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 varScale="1">
        <p:scale>
          <a:sx n="56" d="100"/>
          <a:sy n="56" d="100"/>
        </p:scale>
        <p:origin x="69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0C79-FAC8-460D-A049-0EAE2A731BC4}" type="datetimeFigureOut">
              <a:rPr lang="sl-SI" smtClean="0"/>
              <a:t>29. 11. 2021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3558-D9C3-46AE-9BEE-255D19E82DB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4410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0C79-FAC8-460D-A049-0EAE2A731BC4}" type="datetimeFigureOut">
              <a:rPr lang="sl-SI" smtClean="0"/>
              <a:t>29. 11. 2021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3558-D9C3-46AE-9BEE-255D19E82DB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8407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0C79-FAC8-460D-A049-0EAE2A731BC4}" type="datetimeFigureOut">
              <a:rPr lang="sl-SI" smtClean="0"/>
              <a:t>29. 11. 2021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3558-D9C3-46AE-9BEE-255D19E82DB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403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0C79-FAC8-460D-A049-0EAE2A731BC4}" type="datetimeFigureOut">
              <a:rPr lang="sl-SI" smtClean="0"/>
              <a:t>29. 11. 2021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3558-D9C3-46AE-9BEE-255D19E82DB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8462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0C79-FAC8-460D-A049-0EAE2A731BC4}" type="datetimeFigureOut">
              <a:rPr lang="sl-SI" smtClean="0"/>
              <a:t>29. 11. 2021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3558-D9C3-46AE-9BEE-255D19E82DB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87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0C79-FAC8-460D-A049-0EAE2A731BC4}" type="datetimeFigureOut">
              <a:rPr lang="sl-SI" smtClean="0"/>
              <a:t>29. 11. 2021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3558-D9C3-46AE-9BEE-255D19E82DB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6998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0C79-FAC8-460D-A049-0EAE2A731BC4}" type="datetimeFigureOut">
              <a:rPr lang="sl-SI" smtClean="0"/>
              <a:t>29. 11. 2021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3558-D9C3-46AE-9BEE-255D19E82DB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96359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0C79-FAC8-460D-A049-0EAE2A731BC4}" type="datetimeFigureOut">
              <a:rPr lang="sl-SI" smtClean="0"/>
              <a:t>29. 11. 2021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3558-D9C3-46AE-9BEE-255D19E82DB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9817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0C79-FAC8-460D-A049-0EAE2A731BC4}" type="datetimeFigureOut">
              <a:rPr lang="sl-SI" smtClean="0"/>
              <a:t>29. 11. 2021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3558-D9C3-46AE-9BEE-255D19E82DB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97464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0C79-FAC8-460D-A049-0EAE2A731BC4}" type="datetimeFigureOut">
              <a:rPr lang="sl-SI" smtClean="0"/>
              <a:t>29. 11. 2021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3558-D9C3-46AE-9BEE-255D19E82DB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5614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0C79-FAC8-460D-A049-0EAE2A731BC4}" type="datetimeFigureOut">
              <a:rPr lang="sl-SI" smtClean="0"/>
              <a:t>29. 11. 2021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3558-D9C3-46AE-9BEE-255D19E82DB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3755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F0C79-FAC8-460D-A049-0EAE2A731BC4}" type="datetimeFigureOut">
              <a:rPr lang="sl-SI" smtClean="0"/>
              <a:t>29. 11. 2021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E3558-D9C3-46AE-9BEE-255D19E82DB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7248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" b="598"/>
          <a:stretch/>
        </p:blipFill>
        <p:spPr>
          <a:xfrm>
            <a:off x="3982475" y="488887"/>
            <a:ext cx="4282380" cy="5760000"/>
          </a:xfrm>
          <a:prstGeom prst="rect">
            <a:avLst/>
          </a:prstGeom>
        </p:spPr>
      </p:pic>
      <p:pic>
        <p:nvPicPr>
          <p:cNvPr id="5" name="Slide 1">
            <a:hlinkClick r:id="" action="ppaction://media"/>
            <a:extLst>
              <a:ext uri="{FF2B5EF4-FFF2-40B4-BE49-F238E27FC236}">
                <a16:creationId xmlns:a16="http://schemas.microsoft.com/office/drawing/2014/main" id="{BBEF4AE0-A544-4D5D-99A2-FB79B7432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0"/>
          <a:stretch/>
        </p:blipFill>
        <p:spPr>
          <a:xfrm>
            <a:off x="1553424" y="298766"/>
            <a:ext cx="4965072" cy="5975286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7"/>
          <a:stretch/>
        </p:blipFill>
        <p:spPr>
          <a:xfrm rot="10800000">
            <a:off x="5956940" y="298763"/>
            <a:ext cx="4966446" cy="5975145"/>
          </a:xfrm>
          <a:prstGeom prst="rect">
            <a:avLst/>
          </a:prstGeom>
        </p:spPr>
      </p:pic>
      <p:pic>
        <p:nvPicPr>
          <p:cNvPr id="6" name="Slide 2">
            <a:hlinkClick r:id="" action="ppaction://media"/>
            <a:extLst>
              <a:ext uri="{FF2B5EF4-FFF2-40B4-BE49-F238E27FC236}">
                <a16:creationId xmlns:a16="http://schemas.microsoft.com/office/drawing/2014/main" id="{9F28C18F-2EF4-4CB3-979A-3BB8B12EC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9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r="7900" b="2323"/>
          <a:stretch/>
        </p:blipFill>
        <p:spPr>
          <a:xfrm>
            <a:off x="1421380" y="365125"/>
            <a:ext cx="4674620" cy="57600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6000" y="365125"/>
            <a:ext cx="3996042" cy="5760000"/>
          </a:xfrm>
          <a:prstGeom prst="rect">
            <a:avLst/>
          </a:prstGeom>
        </p:spPr>
      </p:pic>
      <p:pic>
        <p:nvPicPr>
          <p:cNvPr id="3" name="Slide 3">
            <a:hlinkClick r:id="" action="ppaction://media"/>
            <a:extLst>
              <a:ext uri="{FF2B5EF4-FFF2-40B4-BE49-F238E27FC236}">
                <a16:creationId xmlns:a16="http://schemas.microsoft.com/office/drawing/2014/main" id="{A84D7E70-ECAC-4812-9897-EBD6B48F6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1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1"/>
          <a:stretch/>
        </p:blipFill>
        <p:spPr>
          <a:xfrm>
            <a:off x="1121876" y="265537"/>
            <a:ext cx="5025427" cy="607189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9"/>
          <a:stretch/>
        </p:blipFill>
        <p:spPr>
          <a:xfrm rot="10800000">
            <a:off x="5613144" y="262549"/>
            <a:ext cx="4958671" cy="6047714"/>
          </a:xfrm>
          <a:prstGeom prst="rect">
            <a:avLst/>
          </a:prstGeom>
        </p:spPr>
      </p:pic>
      <p:pic>
        <p:nvPicPr>
          <p:cNvPr id="3" name="Slide 4">
            <a:hlinkClick r:id="" action="ppaction://media"/>
            <a:extLst>
              <a:ext uri="{FF2B5EF4-FFF2-40B4-BE49-F238E27FC236}">
                <a16:creationId xmlns:a16="http://schemas.microsoft.com/office/drawing/2014/main" id="{C227E8BE-564F-44BB-A17C-E2537A06F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4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4" b="1526"/>
          <a:stretch/>
        </p:blipFill>
        <p:spPr>
          <a:xfrm>
            <a:off x="1806921" y="347018"/>
            <a:ext cx="4412810" cy="5672074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" r="7941"/>
          <a:stretch/>
        </p:blipFill>
        <p:spPr>
          <a:xfrm rot="10800000">
            <a:off x="6219731" y="365125"/>
            <a:ext cx="4491270" cy="5653967"/>
          </a:xfrm>
          <a:prstGeom prst="rect">
            <a:avLst/>
          </a:prstGeom>
        </p:spPr>
      </p:pic>
      <p:pic>
        <p:nvPicPr>
          <p:cNvPr id="6" name="Slide 5">
            <a:hlinkClick r:id="" action="ppaction://media"/>
            <a:extLst>
              <a:ext uri="{FF2B5EF4-FFF2-40B4-BE49-F238E27FC236}">
                <a16:creationId xmlns:a16="http://schemas.microsoft.com/office/drawing/2014/main" id="{BF6D86E2-6BC6-4376-BA54-B9AE7AF32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5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" b="2916"/>
          <a:stretch/>
        </p:blipFill>
        <p:spPr>
          <a:xfrm>
            <a:off x="1530035" y="709157"/>
            <a:ext cx="4915183" cy="5592055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9"/>
          <a:stretch/>
        </p:blipFill>
        <p:spPr>
          <a:xfrm rot="10800000">
            <a:off x="5914797" y="424264"/>
            <a:ext cx="4819906" cy="5886000"/>
          </a:xfrm>
          <a:prstGeom prst="rect">
            <a:avLst/>
          </a:prstGeom>
        </p:spPr>
      </p:pic>
      <p:pic>
        <p:nvPicPr>
          <p:cNvPr id="3" name="Slide 6">
            <a:hlinkClick r:id="" action="ppaction://media"/>
            <a:extLst>
              <a:ext uri="{FF2B5EF4-FFF2-40B4-BE49-F238E27FC236}">
                <a16:creationId xmlns:a16="http://schemas.microsoft.com/office/drawing/2014/main" id="{A3FE08E2-DC56-47FC-B53F-B6D643F47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5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b="3387"/>
          <a:stretch/>
        </p:blipFill>
        <p:spPr>
          <a:xfrm>
            <a:off x="1511929" y="506995"/>
            <a:ext cx="4966230" cy="5622201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1"/>
          <a:stretch/>
        </p:blipFill>
        <p:spPr>
          <a:xfrm rot="10800000">
            <a:off x="5911547" y="371192"/>
            <a:ext cx="4728733" cy="5758004"/>
          </a:xfrm>
          <a:prstGeom prst="rect">
            <a:avLst/>
          </a:prstGeom>
        </p:spPr>
      </p:pic>
      <p:pic>
        <p:nvPicPr>
          <p:cNvPr id="3" name="Slide 7">
            <a:hlinkClick r:id="" action="ppaction://media"/>
            <a:extLst>
              <a:ext uri="{FF2B5EF4-FFF2-40B4-BE49-F238E27FC236}">
                <a16:creationId xmlns:a16="http://schemas.microsoft.com/office/drawing/2014/main" id="{9BBAAC76-6CF9-4C94-BA54-A170418B2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8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0"/>
          <a:stretch/>
        </p:blipFill>
        <p:spPr>
          <a:xfrm>
            <a:off x="1747624" y="461728"/>
            <a:ext cx="4752764" cy="572179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5"/>
          <a:stretch/>
        </p:blipFill>
        <p:spPr>
          <a:xfrm rot="10800000">
            <a:off x="5996953" y="461726"/>
            <a:ext cx="4674302" cy="573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89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03" y="365125"/>
            <a:ext cx="3924394" cy="5760000"/>
          </a:xfrm>
        </p:spPr>
      </p:pic>
      <p:pic>
        <p:nvPicPr>
          <p:cNvPr id="3" name="slide 9">
            <a:hlinkClick r:id="" action="ppaction://media"/>
            <a:extLst>
              <a:ext uri="{FF2B5EF4-FFF2-40B4-BE49-F238E27FC236}">
                <a16:creationId xmlns:a16="http://schemas.microsoft.com/office/drawing/2014/main" id="{A57E8F4A-FEB5-4FCB-B7EA-6814082DA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4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Širokozaslonsko</PresentationFormat>
  <Paragraphs>0</Paragraphs>
  <Slides>9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Zbornica RSd</dc:creator>
  <cp:lastModifiedBy>Saša Šeško</cp:lastModifiedBy>
  <cp:revision>6</cp:revision>
  <dcterms:created xsi:type="dcterms:W3CDTF">2017-11-24T13:16:33Z</dcterms:created>
  <dcterms:modified xsi:type="dcterms:W3CDTF">2021-11-29T19:19:40Z</dcterms:modified>
</cp:coreProperties>
</file>