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l-SI"/>
              <a:t>Uredite slog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l-SI"/>
              <a:t>Uredite slog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l-SI"/>
              <a:t>Uredite slog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l-SI"/>
              <a:t>Uredite slog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l-SI"/>
              <a:t>Uredite slog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447191" y="2824269"/>
            <a:ext cx="4645152" cy="264445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412362" y="2821491"/>
            <a:ext cx="4645152" cy="2637371"/>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l-SI"/>
              <a:t>Uredite slog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l-SI"/>
              <a:t>Uredite slog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Miška spi</a:t>
            </a:r>
          </a:p>
        </p:txBody>
      </p:sp>
      <p:sp>
        <p:nvSpPr>
          <p:cNvPr id="3" name="Podnaslov 2"/>
          <p:cNvSpPr>
            <a:spLocks noGrp="1"/>
          </p:cNvSpPr>
          <p:nvPr>
            <p:ph type="subTitle" idx="1"/>
          </p:nvPr>
        </p:nvSpPr>
        <p:spPr/>
        <p:txBody>
          <a:bodyPr/>
          <a:lstStyle/>
          <a:p>
            <a:r>
              <a:rPr lang="sl-SI" dirty="0"/>
              <a:t>Vanja resnik</a:t>
            </a:r>
          </a:p>
        </p:txBody>
      </p:sp>
    </p:spTree>
    <p:extLst>
      <p:ext uri="{BB962C8B-B14F-4D97-AF65-F5344CB8AC3E}">
        <p14:creationId xmlns:p14="http://schemas.microsoft.com/office/powerpoint/2010/main" val="26987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Slika 3"/>
          <p:cNvPicPr>
            <a:picLocks noChangeAspect="1"/>
          </p:cNvPicPr>
          <p:nvPr/>
        </p:nvPicPr>
        <p:blipFill>
          <a:blip r:embed="rId2">
            <a:extLst>
              <a:ext uri="{BEBA8EAE-BF5A-486C-A8C5-ECC9F3942E4B}">
                <a14:imgProps xmlns:a14="http://schemas.microsoft.com/office/drawing/2010/main">
                  <a14:imgLayer r:embed="rId3">
                    <a14:imgEffect>
                      <a14:backgroundRemoval t="9799" b="100000" l="4271" r="89950">
                        <a14:foregroundMark x1="84673" y1="23618" x2="74372" y2="28894"/>
                        <a14:foregroundMark x1="83166" y1="14070" x2="78643" y2="18593"/>
                        <a14:foregroundMark x1="84422" y1="24874" x2="82663" y2="26633"/>
                      </a14:backgroundRemoval>
                    </a14:imgEffect>
                  </a14:imgLayer>
                </a14:imgProps>
              </a:ext>
              <a:ext uri="{28A0092B-C50C-407E-A947-70E740481C1C}">
                <a14:useLocalDpi xmlns:a14="http://schemas.microsoft.com/office/drawing/2010/main" val="0"/>
              </a:ext>
            </a:extLst>
          </a:blip>
          <a:stretch>
            <a:fillRect/>
          </a:stretch>
        </p:blipFill>
        <p:spPr>
          <a:xfrm flipH="1">
            <a:off x="9194437" y="3277567"/>
            <a:ext cx="3328489" cy="3328489"/>
          </a:xfrm>
          <a:prstGeom prst="rect">
            <a:avLst/>
          </a:prstGeom>
        </p:spPr>
      </p:pic>
      <p:sp>
        <p:nvSpPr>
          <p:cNvPr id="3" name="Označba mesta vsebine 2"/>
          <p:cNvSpPr>
            <a:spLocks noGrp="1"/>
          </p:cNvSpPr>
          <p:nvPr>
            <p:ph idx="1"/>
          </p:nvPr>
        </p:nvSpPr>
        <p:spPr/>
        <p:txBody>
          <a:bodyPr>
            <a:normAutofit/>
          </a:bodyPr>
          <a:lstStyle/>
          <a:p>
            <a:r>
              <a:rPr lang="sl-SI" dirty="0"/>
              <a:t>Kaj pomenijo besede princ, princesa (kraljična, kraljevič)?</a:t>
            </a:r>
          </a:p>
          <a:p>
            <a:r>
              <a:rPr lang="sl-SI" dirty="0"/>
              <a:t>Kakšni so po zunanjosti? Kako so oblečeni in obuti? Kaj imajo na glavi? …</a:t>
            </a:r>
          </a:p>
          <a:p>
            <a:r>
              <a:rPr lang="sl-SI" dirty="0"/>
              <a:t>Kdo streže princem in princesam? </a:t>
            </a:r>
          </a:p>
          <a:p>
            <a:r>
              <a:rPr lang="sl-SI" dirty="0"/>
              <a:t>Kaj misliš, katere služabnike imajo? Kaj  delajo?</a:t>
            </a:r>
          </a:p>
          <a:p>
            <a:pPr marL="0" indent="0">
              <a:buNone/>
            </a:pPr>
            <a:endParaRPr lang="sl-SI" dirty="0"/>
          </a:p>
          <a:p>
            <a:pPr marL="0" indent="0">
              <a:buNone/>
            </a:pPr>
            <a:r>
              <a:rPr lang="sl-SI" dirty="0"/>
              <a:t>Princi in princese imajo služabnike. In imajo celo posebnega služabnika za to, da jim pripoveduje pravljice in </a:t>
            </a:r>
            <a:r>
              <a:rPr lang="sl-SI" dirty="0" err="1"/>
              <a:t>povestice</a:t>
            </a:r>
            <a:r>
              <a:rPr lang="sl-SI" dirty="0"/>
              <a:t>, preden gredo spat. </a:t>
            </a:r>
          </a:p>
          <a:p>
            <a:endParaRPr lang="sl-SI" dirty="0"/>
          </a:p>
        </p:txBody>
      </p:sp>
    </p:spTree>
    <p:extLst>
      <p:ext uri="{BB962C8B-B14F-4D97-AF65-F5344CB8AC3E}">
        <p14:creationId xmlns:p14="http://schemas.microsoft.com/office/powerpoint/2010/main" val="228029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indent="0">
              <a:buNone/>
            </a:pPr>
            <a:r>
              <a:rPr lang="sl-SI" dirty="0"/>
              <a:t>In ta služabnik je še posebej prijeten. Poslušaj pravljico o mišji princesi, ki ji je morala njena pestrna povedati zvečer pred spanjem dvaindvajset </a:t>
            </a:r>
            <a:r>
              <a:rPr lang="sl-SI" dirty="0" err="1"/>
              <a:t>povestic</a:t>
            </a:r>
            <a:r>
              <a:rPr lang="sl-SI" dirty="0"/>
              <a:t>. </a:t>
            </a:r>
          </a:p>
          <a:p>
            <a:pPr marL="0" indent="0">
              <a:buNone/>
            </a:pPr>
            <a:endParaRPr lang="sl-SI" dirty="0"/>
          </a:p>
          <a:p>
            <a:pPr marL="0" indent="0">
              <a:buNone/>
            </a:pPr>
            <a:r>
              <a:rPr lang="sl-SI" dirty="0"/>
              <a:t>Pravljico z naslovom Miška spi je napisala Svetlana Makarovič. </a:t>
            </a:r>
          </a:p>
          <a:p>
            <a:endParaRPr lang="sl-SI" dirty="0"/>
          </a:p>
        </p:txBody>
      </p:sp>
      <p:pic>
        <p:nvPicPr>
          <p:cNvPr id="1026" name="Picture 2" descr="Svetlana Makarovič Miška spi | https://www.antikvariatalef.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241" y="2603864"/>
            <a:ext cx="2940264" cy="409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4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1. del</a:t>
            </a:r>
          </a:p>
        </p:txBody>
      </p:sp>
      <p:pic>
        <p:nvPicPr>
          <p:cNvPr id="2050" name="Picture 2" descr="女孩老鼠跳舞看非常逗人喜爱库存例证. 插画包括有女孩老鼠跳舞看非常逗人喜爱- 14781476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03" b="95495" l="4375" r="97750"/>
                    </a14:imgEffect>
                  </a14:imgLayer>
                </a14:imgProps>
              </a:ext>
              <a:ext uri="{28A0092B-C50C-407E-A947-70E740481C1C}">
                <a14:useLocalDpi xmlns:a14="http://schemas.microsoft.com/office/drawing/2010/main" val="0"/>
              </a:ext>
            </a:extLst>
          </a:blip>
          <a:srcRect/>
          <a:stretch>
            <a:fillRect/>
          </a:stretch>
        </p:blipFill>
        <p:spPr bwMode="auto">
          <a:xfrm>
            <a:off x="8498386" y="3524324"/>
            <a:ext cx="3432356" cy="3333676"/>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vsebine 2"/>
          <p:cNvSpPr>
            <a:spLocks noGrp="1"/>
          </p:cNvSpPr>
          <p:nvPr>
            <p:ph idx="1"/>
          </p:nvPr>
        </p:nvSpPr>
        <p:spPr>
          <a:xfrm>
            <a:off x="1451579" y="2015732"/>
            <a:ext cx="7631461" cy="3450613"/>
          </a:xfrm>
        </p:spPr>
        <p:txBody>
          <a:bodyPr>
            <a:normAutofit fontScale="92500" lnSpcReduction="20000"/>
          </a:bodyPr>
          <a:lstStyle/>
          <a:p>
            <a:pPr marL="0" indent="0">
              <a:buNone/>
            </a:pPr>
            <a:r>
              <a:rPr lang="sl-SI" dirty="0"/>
              <a:t>Miška ne more zaspati. Premetava se sem in tja, vse gnezdo je že razmetala. »Princesa,« jo pokara siva miš pestrna, »bodite vendar malo manj poredni! Saj se obnašate kakor navadna miš!« »Ne bom spala,« zatrmoglavi bela miška. »Ne bom zaspala, dokler mi ne poveš povesti.« »Ampak princesa! Saj sem vam jih povedala že dvaindvajset! O zajčku, ki je šel na luno, o sraki pevki, o strašnem volku ...« »Povej mi jih še enkrat!« se kuja miška. »Vseh dvaindvajset?« Pestrna se prime za glavo. Miška pa razposajeno maha s tačkami. »Vseh dvaindvajset!« Pestrna vzdihne in se vda v usodo. Odkašlja se in začne pripovedovati o zajčku, ki... Miška se je zvila v drobcen puhast klobčič na svileni blazini, spodvila je tačke, z velikimi bleščečimi očmi strmi v strop in posluša.</a:t>
            </a:r>
          </a:p>
        </p:txBody>
      </p:sp>
    </p:spTree>
    <p:extLst>
      <p:ext uri="{BB962C8B-B14F-4D97-AF65-F5344CB8AC3E}">
        <p14:creationId xmlns:p14="http://schemas.microsoft.com/office/powerpoint/2010/main" val="213465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Preberi prvi del pravljice še sam. </a:t>
            </a:r>
          </a:p>
        </p:txBody>
      </p:sp>
      <p:sp>
        <p:nvSpPr>
          <p:cNvPr id="3" name="Označba mesta vsebine 2"/>
          <p:cNvSpPr>
            <a:spLocks noGrp="1"/>
          </p:cNvSpPr>
          <p:nvPr>
            <p:ph idx="1"/>
          </p:nvPr>
        </p:nvSpPr>
        <p:spPr/>
        <p:txBody>
          <a:bodyPr/>
          <a:lstStyle/>
          <a:p>
            <a:r>
              <a:rPr lang="sl-SI" dirty="0"/>
              <a:t>Najdeš jo v berilu na straneh 76 in 77.</a:t>
            </a:r>
          </a:p>
        </p:txBody>
      </p:sp>
      <p:pic>
        <p:nvPicPr>
          <p:cNvPr id="4" name="Slika 3"/>
          <p:cNvPicPr>
            <a:picLocks noChangeAspect="1"/>
          </p:cNvPicPr>
          <p:nvPr/>
        </p:nvPicPr>
        <p:blipFill>
          <a:blip r:embed="rId2">
            <a:extLst>
              <a:ext uri="{BEBA8EAE-BF5A-486C-A8C5-ECC9F3942E4B}">
                <a14:imgProps xmlns:a14="http://schemas.microsoft.com/office/drawing/2010/main">
                  <a14:imgLayer r:embed="rId3">
                    <a14:imgEffect>
                      <a14:backgroundRemoval t="6721" b="96741" l="4888" r="93686">
                        <a14:foregroundMark x1="30346" y1="39715" x2="34012" y2="40530"/>
                      </a14:backgroundRemoval>
                    </a14:imgEffect>
                  </a14:imgLayer>
                </a14:imgProps>
              </a:ext>
              <a:ext uri="{28A0092B-C50C-407E-A947-70E740481C1C}">
                <a14:useLocalDpi xmlns:a14="http://schemas.microsoft.com/office/drawing/2010/main" val="0"/>
              </a:ext>
            </a:extLst>
          </a:blip>
          <a:stretch>
            <a:fillRect/>
          </a:stretch>
        </p:blipFill>
        <p:spPr>
          <a:xfrm>
            <a:off x="5625556" y="2951034"/>
            <a:ext cx="4136753" cy="4136753"/>
          </a:xfrm>
          <a:prstGeom prst="rect">
            <a:avLst/>
          </a:prstGeom>
        </p:spPr>
      </p:pic>
    </p:spTree>
    <p:extLst>
      <p:ext uri="{BB962C8B-B14F-4D97-AF65-F5344CB8AC3E}">
        <p14:creationId xmlns:p14="http://schemas.microsoft.com/office/powerpoint/2010/main" val="59129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Ustno odgovori na spodnja vprašanja.</a:t>
            </a:r>
          </a:p>
        </p:txBody>
      </p:sp>
      <p:sp>
        <p:nvSpPr>
          <p:cNvPr id="3" name="Označba mesta vsebine 2"/>
          <p:cNvSpPr>
            <a:spLocks noGrp="1"/>
          </p:cNvSpPr>
          <p:nvPr>
            <p:ph idx="1"/>
          </p:nvPr>
        </p:nvSpPr>
        <p:spPr>
          <a:xfrm>
            <a:off x="1451579" y="2015732"/>
            <a:ext cx="9603275" cy="4036725"/>
          </a:xfrm>
        </p:spPr>
        <p:txBody>
          <a:bodyPr>
            <a:normAutofit/>
          </a:bodyPr>
          <a:lstStyle/>
          <a:p>
            <a:r>
              <a:rPr lang="sl-SI" dirty="0"/>
              <a:t>Kakšna je videti mišja princesa? Kako si jo predstavljate? Opišite jo.</a:t>
            </a:r>
          </a:p>
          <a:p>
            <a:r>
              <a:rPr lang="sl-SI" dirty="0"/>
              <a:t>Ali je bila princesa priden otrok? Kako veste?</a:t>
            </a:r>
          </a:p>
          <a:p>
            <a:r>
              <a:rPr lang="sl-SI" dirty="0"/>
              <a:t>Je bila princesa srečen otrok? Kako veste?</a:t>
            </a:r>
          </a:p>
          <a:p>
            <a:r>
              <a:rPr lang="sl-SI" dirty="0"/>
              <a:t>Opišite pestrno. Kakšna je njena služba? Je to prijetna služba? Kaj pa kadar je princesa poredna?</a:t>
            </a:r>
          </a:p>
          <a:p>
            <a:r>
              <a:rPr lang="sl-SI" dirty="0"/>
              <a:t>Kje se je pravljica dogajala?</a:t>
            </a:r>
          </a:p>
          <a:p>
            <a:r>
              <a:rPr lang="sl-SI" dirty="0"/>
              <a:t>Kdaj se je mišja pravljica dogajala?</a:t>
            </a:r>
          </a:p>
          <a:p>
            <a:r>
              <a:rPr lang="sl-SI" dirty="0"/>
              <a:t>Kaj se je dogajalo v pravljici?      </a:t>
            </a:r>
          </a:p>
          <a:p>
            <a:endParaRPr lang="sl-SI" dirty="0"/>
          </a:p>
        </p:txBody>
      </p:sp>
      <p:pic>
        <p:nvPicPr>
          <p:cNvPr id="4" name="Slika 3"/>
          <p:cNvPicPr>
            <a:picLocks noChangeAspect="1"/>
          </p:cNvPicPr>
          <p:nvPr/>
        </p:nvPicPr>
        <p:blipFill rotWithShape="1">
          <a:blip r:embed="rId2">
            <a:extLst>
              <a:ext uri="{BEBA8EAE-BF5A-486C-A8C5-ECC9F3942E4B}">
                <a14:imgProps xmlns:a14="http://schemas.microsoft.com/office/drawing/2010/main">
                  <a14:imgLayer r:embed="rId3">
                    <a14:imgEffect>
                      <a14:backgroundRemoval t="28392" b="100000" l="11307" r="90452">
                        <a14:foregroundMark x1="31407" y1="60050" x2="41960" y2="61307"/>
                        <a14:foregroundMark x1="32663" y1="63065" x2="42462" y2="63317"/>
                        <a14:foregroundMark x1="49246" y1="63317" x2="60050" y2="60050"/>
                        <a14:foregroundMark x1="41206" y1="71357" x2="51508" y2="71357"/>
                      </a14:backgroundRemoval>
                    </a14:imgEffect>
                  </a14:imgLayer>
                </a14:imgProps>
              </a:ext>
              <a:ext uri="{28A0092B-C50C-407E-A947-70E740481C1C}">
                <a14:useLocalDpi xmlns:a14="http://schemas.microsoft.com/office/drawing/2010/main" val="0"/>
              </a:ext>
            </a:extLst>
          </a:blip>
          <a:srcRect t="28234"/>
          <a:stretch/>
        </p:blipFill>
        <p:spPr>
          <a:xfrm>
            <a:off x="9051199" y="3744686"/>
            <a:ext cx="3790950" cy="2720612"/>
          </a:xfrm>
          <a:prstGeom prst="rect">
            <a:avLst/>
          </a:prstGeom>
        </p:spPr>
      </p:pic>
    </p:spTree>
    <p:extLst>
      <p:ext uri="{BB962C8B-B14F-4D97-AF65-F5344CB8AC3E}">
        <p14:creationId xmlns:p14="http://schemas.microsoft.com/office/powerpoint/2010/main" val="320187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Preberimo še drugi del pravljice …</a:t>
            </a:r>
          </a:p>
        </p:txBody>
      </p:sp>
      <p:sp>
        <p:nvSpPr>
          <p:cNvPr id="3" name="Označba mesta vsebine 2"/>
          <p:cNvSpPr>
            <a:spLocks noGrp="1"/>
          </p:cNvSpPr>
          <p:nvPr>
            <p:ph idx="1"/>
          </p:nvPr>
        </p:nvSpPr>
        <p:spPr>
          <a:xfrm>
            <a:off x="1451579" y="2015732"/>
            <a:ext cx="9603275" cy="4080268"/>
          </a:xfrm>
        </p:spPr>
        <p:txBody>
          <a:bodyPr>
            <a:normAutofit lnSpcReduction="10000"/>
          </a:bodyPr>
          <a:lstStyle/>
          <a:p>
            <a:pPr marL="0" indent="0">
              <a:buNone/>
            </a:pPr>
            <a:r>
              <a:rPr lang="sl-SI" dirty="0"/>
              <a:t>Pst! Nikar tako glasno ne šumite z listi knjige! Hodite po prstih! Miška spi, gorje, če jo prebudite. Potem bi morala uboga siva miš pestrna spet in spet pripovedovati pravljice. Kajti princesa miška je grozno razvajena. Zdaj spi, oči ima zaprte, tačice spodvite. Pa sanja o velikem sladkem mesecu, ki ga bo nagrizla, </a:t>
            </a:r>
            <a:r>
              <a:rPr lang="sl-SI" dirty="0" err="1"/>
              <a:t>naglodala</a:t>
            </a:r>
            <a:r>
              <a:rPr lang="sl-SI" dirty="0"/>
              <a:t>. Zunaj za obzidjem se plazi stari črni jež. Rad bi prišel v mišji grad in požrl belo miško princeso. Miška se v spanju nemirno zgane in zavzdihne – mišjim uslužbencem zastane dih – in spi naprej. Zunaj se pes čuvaj nemirno trga na verigi. Potem preseka noč srdit lajež, pes se zakadi v ježa, ga poskuša ugrizniti in zacvili od bolečine. Jež zbeži v noč, ne bo ga nazaj. Pes pa si oblizuje od bodic ranjeni smrček. Ampak jutri bo že zdrav in vse bo dobro. Miška toliko da se ni prebudila ob tem hrupu. Stara pestrna tiho poje mišjo uspavanko in miška se umiri. Ne govorite vendar tako naglas! Pst! Pst!</a:t>
            </a:r>
          </a:p>
        </p:txBody>
      </p:sp>
    </p:spTree>
    <p:extLst>
      <p:ext uri="{BB962C8B-B14F-4D97-AF65-F5344CB8AC3E}">
        <p14:creationId xmlns:p14="http://schemas.microsoft.com/office/powerpoint/2010/main" val="10358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naloga</a:t>
            </a:r>
          </a:p>
        </p:txBody>
      </p:sp>
      <p:sp>
        <p:nvSpPr>
          <p:cNvPr id="3" name="Označba mesta vsebine 2"/>
          <p:cNvSpPr>
            <a:spLocks noGrp="1"/>
          </p:cNvSpPr>
          <p:nvPr>
            <p:ph idx="1"/>
          </p:nvPr>
        </p:nvSpPr>
        <p:spPr/>
        <p:txBody>
          <a:bodyPr/>
          <a:lstStyle/>
          <a:p>
            <a:r>
              <a:rPr lang="sl-SI" dirty="0"/>
              <a:t>V zvezek napiši naslov Miška spi.</a:t>
            </a:r>
          </a:p>
          <a:p>
            <a:r>
              <a:rPr lang="sl-SI" dirty="0"/>
              <a:t>Zapiši 3 povedi o pravljici. </a:t>
            </a:r>
          </a:p>
          <a:p>
            <a:r>
              <a:rPr lang="sl-SI" dirty="0"/>
              <a:t>Kako si ti predstavljaš mišjo princeso in njen grad? Nariši.</a:t>
            </a:r>
          </a:p>
        </p:txBody>
      </p:sp>
      <p:pic>
        <p:nvPicPr>
          <p:cNvPr id="4" name="Slika 3"/>
          <p:cNvPicPr>
            <a:picLocks noChangeAspect="1"/>
          </p:cNvPicPr>
          <p:nvPr/>
        </p:nvPicPr>
        <p:blipFill rotWithShape="1">
          <a:blip r:embed="rId2">
            <a:extLst>
              <a:ext uri="{BEBA8EAE-BF5A-486C-A8C5-ECC9F3942E4B}">
                <a14:imgProps xmlns:a14="http://schemas.microsoft.com/office/drawing/2010/main">
                  <a14:imgLayer r:embed="rId3">
                    <a14:imgEffect>
                      <a14:backgroundRemoval t="2764" b="98744" l="18844" r="77387">
                        <a14:foregroundMark x1="35678" y1="36181" x2="29899" y2="37688"/>
                        <a14:foregroundMark x1="43719" y1="31910" x2="39950" y2="35176"/>
                        <a14:foregroundMark x1="43719" y1="46482" x2="45226" y2="43216"/>
                      </a14:backgroundRemoval>
                    </a14:imgEffect>
                  </a14:imgLayer>
                </a14:imgProps>
              </a:ext>
              <a:ext uri="{28A0092B-C50C-407E-A947-70E740481C1C}">
                <a14:useLocalDpi xmlns:a14="http://schemas.microsoft.com/office/drawing/2010/main" val="0"/>
              </a:ext>
            </a:extLst>
          </a:blip>
          <a:srcRect l="19677" t="2491" r="17954" b="-2248"/>
          <a:stretch/>
        </p:blipFill>
        <p:spPr>
          <a:xfrm>
            <a:off x="8673736" y="1853754"/>
            <a:ext cx="3152504" cy="5042261"/>
          </a:xfrm>
          <a:prstGeom prst="rect">
            <a:avLst/>
          </a:prstGeom>
        </p:spPr>
      </p:pic>
    </p:spTree>
    <p:extLst>
      <p:ext uri="{BB962C8B-B14F-4D97-AF65-F5344CB8AC3E}">
        <p14:creationId xmlns:p14="http://schemas.microsoft.com/office/powerpoint/2010/main" val="811834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Galerija</Template>
  <TotalTime>19</TotalTime>
  <Words>457</Words>
  <Application>Microsoft Office PowerPoint</Application>
  <PresentationFormat>Širokozaslonsko</PresentationFormat>
  <Paragraphs>29</Paragraphs>
  <Slides>8</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8</vt:i4>
      </vt:variant>
    </vt:vector>
  </HeadingPairs>
  <TitlesOfParts>
    <vt:vector size="11" baseType="lpstr">
      <vt:lpstr>Arial</vt:lpstr>
      <vt:lpstr>Gill Sans MT</vt:lpstr>
      <vt:lpstr>Gallery</vt:lpstr>
      <vt:lpstr>Miška spi</vt:lpstr>
      <vt:lpstr>PowerPointova predstavitev</vt:lpstr>
      <vt:lpstr>PowerPointova predstavitev</vt:lpstr>
      <vt:lpstr>1. del</vt:lpstr>
      <vt:lpstr>Preberi prvi del pravljice še sam. </vt:lpstr>
      <vt:lpstr>Ustno odgovori na spodnja vprašanja.</vt:lpstr>
      <vt:lpstr>Preberimo še drugi del pravljice …</vt:lpstr>
      <vt:lpstr>naloga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Miška spi</dc:title>
  <dc:creator>OIVA</dc:creator>
  <cp:lastModifiedBy>Tatjana</cp:lastModifiedBy>
  <cp:revision>4</cp:revision>
  <dcterms:created xsi:type="dcterms:W3CDTF">2020-12-10T21:04:49Z</dcterms:created>
  <dcterms:modified xsi:type="dcterms:W3CDTF">2021-11-29T11:24:52Z</dcterms:modified>
</cp:coreProperties>
</file>