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minamaza.si/ideje-za-doma-narejene-novoletnebozicnepraznicne-voscilnice/" TargetMode="External"/><Relationship Id="rId2" Type="http://schemas.openxmlformats.org/officeDocument/2006/relationships/hyperlink" Target="https://www.mamiblogerke.si/2018/12/vzgoja-in-cas-za-otroke/ustvarjanje/izdelajte-bozicne-voscilnice-skupaj-z-otro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ngaraja.net/clanek/7-idej-za-izvirne-bozicno-novoletne-voscilnice_918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8" y="404664"/>
            <a:ext cx="8329031" cy="2680127"/>
          </a:xfrm>
        </p:spPr>
        <p:txBody>
          <a:bodyPr/>
          <a:lstStyle/>
          <a:p>
            <a:r>
              <a:rPr lang="sl-SI" dirty="0"/>
              <a:t>IZDELOVANJE PREPROSTIH VOŠČILNIC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8" y="3284984"/>
            <a:ext cx="7914215" cy="14603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/>
              <a:t>Na naslednjih straneh so prikazani postopki za izdelavo preprostih božično-novoletnih voščilnic.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4292" y="4653136"/>
            <a:ext cx="6624736" cy="1052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Pa ne pozabi na bleščice ali kakšne druge svetleče okraske – zdaj je pravi čas v letu, da jih uporabiš.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2205980" y="5928957"/>
            <a:ext cx="5285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Veselo ustvarjanje!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332656"/>
            <a:ext cx="4179727" cy="6264696"/>
          </a:xfrm>
        </p:spPr>
      </p:pic>
      <p:sp>
        <p:nvSpPr>
          <p:cNvPr id="3" name="Rectangle 2"/>
          <p:cNvSpPr/>
          <p:nvPr/>
        </p:nvSpPr>
        <p:spPr>
          <a:xfrm>
            <a:off x="1341884" y="116632"/>
            <a:ext cx="5688632" cy="2420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barvni papir (ali blago)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bleščice/gumbe/</a:t>
            </a:r>
            <a:r>
              <a:rPr lang="sl-SI" sz="2000" dirty="0" err="1"/>
              <a:t>perlice</a:t>
            </a:r>
            <a:endParaRPr lang="sl-SI" sz="2000" dirty="0"/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416823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barvnega papirja izreži trikotnik za jelko.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barvnega papirja izreži pravokotnik, malo manjši od voščilnice, za ozadje.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voščilnico najprej prilepi pravokotnik, nanj pa še trikotnik.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Jelko okrasi z bleščicami, gumbi, </a:t>
            </a:r>
            <a:r>
              <a:rPr lang="sl-SI" sz="2000" dirty="0" err="1"/>
              <a:t>perlicami</a:t>
            </a:r>
            <a:r>
              <a:rPr lang="sl-SI" sz="20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884" y="548680"/>
            <a:ext cx="5688632" cy="22768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gumbe</a:t>
            </a:r>
          </a:p>
          <a:p>
            <a:pPr algn="ctr"/>
            <a:r>
              <a:rPr lang="sl-SI" sz="2000" dirty="0"/>
              <a:t>flomaster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932" y="3469990"/>
            <a:ext cx="7416823" cy="29523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sredino voščilnico prilepi nekaj gumbov.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Od zgornjega roba voščilnice do gumba s flomastrom nariši ravno črto in pentljo, da izgleda kot okrasek.</a:t>
            </a:r>
          </a:p>
          <a:p>
            <a:pPr>
              <a:lnSpc>
                <a:spcPct val="150000"/>
              </a:lnSpc>
            </a:pPr>
            <a:r>
              <a:rPr lang="sl-SI" sz="2000" dirty="0"/>
              <a:t>Lahko dodaš še kakšen napis ali druge okraske.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404664"/>
            <a:ext cx="4087101" cy="3065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" b="33333"/>
          <a:stretch/>
        </p:blipFill>
        <p:spPr>
          <a:xfrm>
            <a:off x="7664928" y="3861048"/>
            <a:ext cx="45005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884" y="116632"/>
            <a:ext cx="5688632" cy="2420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časopisni papir</a:t>
            </a:r>
          </a:p>
          <a:p>
            <a:pPr algn="ctr"/>
            <a:r>
              <a:rPr lang="sl-SI" sz="2000" dirty="0"/>
              <a:t>flomastre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časopisa izreži večji krog (obrišeš lahko kozarec ali kakšen pokrov).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ta krog nariši zimski ali božični motiv (snežaki, snežinke, jelke, darila, Božiček …).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Krog prilepi na spodnji del voščilnice.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Od roba voščilnice do kroga s flomastrom nariši črto (kot pri prejšnji voščilnici), da izgleda kot okrasek.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0100"/>
          <a:stretch/>
        </p:blipFill>
        <p:spPr>
          <a:xfrm>
            <a:off x="7822604" y="404664"/>
            <a:ext cx="37719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884" y="116632"/>
            <a:ext cx="568863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rjavo tempera ali vodeno barvo</a:t>
            </a:r>
          </a:p>
          <a:p>
            <a:pPr algn="ctr"/>
            <a:r>
              <a:rPr lang="sl-SI" sz="2000" dirty="0"/>
              <a:t>flomastre/barvice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voščilnico odtisni svoj prst, ki ga premažeš z rjavo barvo. Lahko narediš toliko odtisov, kolikor je članov vaše družine.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Ko se barva dobro posuši, </a:t>
            </a:r>
            <a:r>
              <a:rPr lang="sl-SI" sz="2000" dirty="0" err="1"/>
              <a:t>doriši</a:t>
            </a:r>
            <a:r>
              <a:rPr lang="sl-SI" sz="2000" dirty="0"/>
              <a:t> rdeči nosek, oči in roge.</a:t>
            </a:r>
          </a:p>
          <a:p>
            <a:pPr>
              <a:lnSpc>
                <a:spcPct val="150000"/>
              </a:lnSpc>
            </a:pPr>
            <a:endParaRPr lang="sl-SI" sz="2000" dirty="0"/>
          </a:p>
          <a:p>
            <a:pPr>
              <a:lnSpc>
                <a:spcPct val="150000"/>
              </a:lnSpc>
            </a:pPr>
            <a:r>
              <a:rPr lang="sl-SI" sz="2000" dirty="0"/>
              <a:t>Lahko dodaš še kakšen napis ali druge okraske.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39133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1151" r="10801" b="16400"/>
          <a:stretch/>
        </p:blipFill>
        <p:spPr>
          <a:xfrm>
            <a:off x="8551995" y="3068960"/>
            <a:ext cx="29272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764" y="116632"/>
            <a:ext cx="676875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tempera ali vodene barve ali voščenke ali flomastre</a:t>
            </a:r>
          </a:p>
          <a:p>
            <a:pPr algn="ctr"/>
            <a:r>
              <a:rPr lang="sl-SI" sz="2000" dirty="0"/>
              <a:t>črni flomaster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8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S črnim flomastrom nariši vijugasto črto kot kaže zgornja fotografija.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to črto </a:t>
            </a:r>
            <a:r>
              <a:rPr lang="sl-SI" sz="2000" dirty="0" err="1"/>
              <a:t>doriši</a:t>
            </a:r>
            <a:r>
              <a:rPr lang="sl-SI" sz="2000" dirty="0"/>
              <a:t> kvadratke, ki predstavljajo del, kjer se lučke držijo žice.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Z barvami naslikaj lučke – lahko jih odtisneš kar s prsti.</a:t>
            </a:r>
          </a:p>
          <a:p>
            <a:pPr>
              <a:lnSpc>
                <a:spcPct val="150000"/>
              </a:lnSpc>
            </a:pPr>
            <a:endParaRPr lang="sl-SI" sz="2000" dirty="0"/>
          </a:p>
          <a:p>
            <a:pPr>
              <a:lnSpc>
                <a:spcPct val="150000"/>
              </a:lnSpc>
            </a:pPr>
            <a:r>
              <a:rPr lang="sl-SI" sz="2000" dirty="0"/>
              <a:t>Dodaš lahko še kakšen napis ali druge okraske.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2324490"/>
            <a:ext cx="4006181" cy="2253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11670"/>
            <a:ext cx="4751809" cy="2185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87" y="4604955"/>
            <a:ext cx="3442365" cy="22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1804" y="620688"/>
            <a:ext cx="676875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oranžni papir ali barvico ali flomaster</a:t>
            </a:r>
          </a:p>
          <a:p>
            <a:pPr algn="ctr"/>
            <a:r>
              <a:rPr lang="sl-SI" sz="2000" dirty="0"/>
              <a:t>gumbe/bleščice/debelejši okrasni trak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47" y="3353884"/>
            <a:ext cx="7560840" cy="32403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sredino voščilnice naprej prilepi okrasni trak (lahko ga tudi narišeš), ki predstavlja snežakov šal.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Nad ta trak nariši ali prilepi oči, usta in nos.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Pod trak nariši ali prilepi pike oz. gumbe.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15" y="0"/>
            <a:ext cx="3945562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3" y="3356992"/>
            <a:ext cx="1851637" cy="2909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4767" r="11410" b="7394"/>
          <a:stretch/>
        </p:blipFill>
        <p:spPr>
          <a:xfrm>
            <a:off x="8002623" y="3657712"/>
            <a:ext cx="20162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9059"/>
          <a:stretch/>
        </p:blipFill>
        <p:spPr>
          <a:xfrm>
            <a:off x="91483" y="25418"/>
            <a:ext cx="2016224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2650" y="107823"/>
            <a:ext cx="5760640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flomaster</a:t>
            </a:r>
          </a:p>
          <a:p>
            <a:pPr algn="ctr"/>
            <a:r>
              <a:rPr lang="sl-SI" sz="2000" dirty="0"/>
              <a:t>barvni papir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55" y="3533711"/>
            <a:ext cx="6768753" cy="32403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marL="342900" indent="-342900" algn="ctr">
              <a:buAutoNum type="arabicPeriod"/>
            </a:pPr>
            <a:r>
              <a:rPr lang="sl-SI" dirty="0"/>
              <a:t>Iz barvnega papirja </a:t>
            </a:r>
            <a:r>
              <a:rPr lang="sl-SI" dirty="0" err="1"/>
              <a:t>izstriži</a:t>
            </a:r>
            <a:r>
              <a:rPr lang="sl-SI" dirty="0"/>
              <a:t> 3 ali 4 </a:t>
            </a:r>
            <a:r>
              <a:rPr lang="sl-SI"/>
              <a:t>enako velike kroge</a:t>
            </a:r>
            <a:r>
              <a:rPr lang="sl-SI" dirty="0"/>
              <a:t>.</a:t>
            </a:r>
          </a:p>
          <a:p>
            <a:pPr marL="342900" indent="-342900" algn="ctr">
              <a:buAutoNum type="arabicPeriod"/>
            </a:pPr>
            <a:r>
              <a:rPr lang="sl-SI" dirty="0"/>
              <a:t>Vsak krog prepogni na polovico tako, da bo barvna stran kroga na notranji strani.</a:t>
            </a:r>
          </a:p>
          <a:p>
            <a:pPr marL="342900" indent="-342900" algn="ctr">
              <a:buAutoNum type="arabicPeriod"/>
            </a:pPr>
            <a:r>
              <a:rPr lang="sl-SI" dirty="0"/>
              <a:t>Zlepi skupaj te prepognjene kroge kot kaže fotografija.</a:t>
            </a:r>
          </a:p>
          <a:p>
            <a:pPr marL="342900" indent="-342900" algn="ctr">
              <a:buAutoNum type="arabicPeriod"/>
            </a:pPr>
            <a:r>
              <a:rPr lang="sl-SI" dirty="0"/>
              <a:t>Dobljen okrasek prilepi na sredino voščilnice.</a:t>
            </a:r>
          </a:p>
          <a:p>
            <a:pPr marL="342900" indent="-342900" algn="ctr">
              <a:buAutoNum type="arabicPeriod"/>
            </a:pPr>
            <a:r>
              <a:rPr lang="sl-SI" dirty="0"/>
              <a:t>Od zgornjega roba voščilnice do okraska nariši črto in pentljo.</a:t>
            </a:r>
          </a:p>
          <a:p>
            <a:endParaRPr lang="sl-SI" dirty="0"/>
          </a:p>
          <a:p>
            <a:r>
              <a:rPr lang="sl-SI" dirty="0"/>
              <a:t>Lahko dodaš še kakšen napis ali druge okraske.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35975" r="11522" b="3533"/>
          <a:stretch/>
        </p:blipFill>
        <p:spPr>
          <a:xfrm rot="16200000">
            <a:off x="8940332" y="137218"/>
            <a:ext cx="1944216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68" y="2284311"/>
            <a:ext cx="2483768" cy="1862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82" y="4485117"/>
            <a:ext cx="1779662" cy="237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4113" r="13106" b="18147"/>
          <a:stretch/>
        </p:blipFill>
        <p:spPr>
          <a:xfrm>
            <a:off x="7338409" y="4683431"/>
            <a:ext cx="2340259" cy="187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22963" b="15776"/>
          <a:stretch/>
        </p:blipFill>
        <p:spPr>
          <a:xfrm>
            <a:off x="6798495" y="2233092"/>
            <a:ext cx="2427733" cy="223224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3577313">
            <a:off x="10647660" y="1797562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10941807" y="4079758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9581268" y="5805264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Right Arrow 13"/>
          <p:cNvSpPr/>
          <p:nvPr/>
        </p:nvSpPr>
        <p:spPr>
          <a:xfrm rot="15483579">
            <a:off x="8492244" y="4329924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 več idej pa lahko najdeš na spodnjih spletnih straneh: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https://www.mamiblogerke.si/2018/12/vzgoja-in-cas-za-otroke/ustvarjanje/izdelajte-bozicne-voscilnice-skupaj-z-otroki/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https://maminamaza.si/ideje-za-doma-narejene-novoletnebozicnepraznicne-voscilnice/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https://www.ringaraja.net/clanek/7-idej-za-izvirne-bozicno-novoletne-voscilnice_9184.html</a:t>
            </a:r>
            <a:r>
              <a:rPr lang="sl-SI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6255" y="6361719"/>
            <a:ext cx="331236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28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86</TotalTime>
  <Words>577</Words>
  <Application>Microsoft Office PowerPoint</Application>
  <PresentationFormat>Po meri</PresentationFormat>
  <Paragraphs>92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Euphemia</vt:lpstr>
      <vt:lpstr>Snowflakes design template</vt:lpstr>
      <vt:lpstr>IZDELOVANJE PREPROSTIH VOŠČILNIC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Še več idej pa lahko najdeš na spodnjih spletnih straneh: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IZDELOVANJE PREPROSTIH VOŠČILNIC</dc:title>
  <dc:creator>Windows User</dc:creator>
  <cp:lastModifiedBy>uporabnik</cp:lastModifiedBy>
  <cp:revision>16</cp:revision>
  <dcterms:created xsi:type="dcterms:W3CDTF">2020-12-07T18:01:48Z</dcterms:created>
  <dcterms:modified xsi:type="dcterms:W3CDTF">2021-12-14T15:31:26Z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