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75" r:id="rId5"/>
    <p:sldId id="265" r:id="rId6"/>
    <p:sldId id="268" r:id="rId7"/>
    <p:sldId id="266" r:id="rId8"/>
    <p:sldId id="267" r:id="rId9"/>
    <p:sldId id="270" r:id="rId10"/>
    <p:sldId id="258" r:id="rId11"/>
    <p:sldId id="276" r:id="rId12"/>
    <p:sldId id="269" r:id="rId13"/>
    <p:sldId id="261" r:id="rId14"/>
    <p:sldId id="273" r:id="rId15"/>
    <p:sldId id="271" r:id="rId16"/>
    <p:sldId id="272" r:id="rId17"/>
    <p:sldId id="263" r:id="rId18"/>
    <p:sldId id="274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10E7"/>
    <a:srgbClr val="31D7A4"/>
    <a:srgbClr val="E22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F777B5-FC75-491B-AA19-32428847C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101EF5A-D412-4741-813A-D24F72E2DA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BF93390-379F-4799-97F4-E35E6E043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7D1A6ED-123A-4C18-A19E-C4EE9424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9E475C-D7E6-4A1E-807E-041CB1EA7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92441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8A9B61-6DAC-4B45-8D11-689B8AF84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A875080-BCF8-43B0-A809-7DCEDC6FD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C139027-059E-4F5A-A211-12B4AF274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0825C00-491D-411C-AF34-63D26F3E2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2D19DAB7-0816-4FAB-B1E1-2E8E1268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7005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77A7EC2-444A-4CCC-A441-B27D569FF8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0C0E4A1C-DC13-4D3A-8CE7-F1F112A71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D1CE2DF-52A0-426E-B25C-76CD0A274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71BB83BC-7CCB-4809-8976-D0CDC6378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A12F88BA-53E2-4538-95EE-0AB10FFD2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9418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94C6A3-1E92-4A65-B084-80DE6B02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4D56CF0-D74C-4AB9-998D-5CE44ABF7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F2722BD7-AA90-4F63-A8C8-92E1F7E7C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41697235-3C1D-41EB-B23B-7D25EBFB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7F1429-94B8-4464-BF13-A579AD466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86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500CC7E-BD5A-4AE8-AD5D-1B62D1574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2AAB9259-261D-49D3-95E9-0670618CB0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32C1B83-8825-44FF-92F1-099E179EE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67C7BF-70D0-4189-8B01-4624AC71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699D1B8-F07E-4B9C-B914-EE1B3CF5F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07485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781AEC-2C2F-46BB-AB7F-3DFCE54C1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408295F-B6C8-4B74-9A12-E8E549577B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FC92C5CE-2C21-477D-9F7F-1B0DACFAC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FB4922E7-1E07-4613-9DE3-9CB4A24A8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46F82BE-78EF-4986-A286-7EE24185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000E2BF-A417-4079-A408-5E69B8412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6589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36AD3D8-6868-43AE-96D0-9D7983365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5769D02E-6ED1-46D0-A293-13DDBAE1B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1DA75286-B443-4776-9BA7-576B464E9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D4475D9A-DA17-4E7C-97A3-27EA10B23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A414BC90-017A-4F9E-B6A5-E691A47901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E14A289C-AA1E-4AAF-B45D-F1606566B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9A5439C8-A559-4751-BAA1-E0510714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6E78FAC-18CB-47EC-B2C8-86D33CDB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66103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D8F0187-B2C8-4665-A3F6-FD24F20D1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F91A900C-3229-49A2-813D-6A5402AB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8B668A64-1805-49F3-809D-E3ABFC92A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31CFD736-E424-4A00-A758-895873BDD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060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8521E019-3BE7-4A45-A865-894B0D3C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C415A50D-5341-43C4-9678-07FC87F8B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49B84D7-3DFA-4BE6-A73E-5B6CF789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3631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112FD4-DAB0-43FF-95DF-C776C492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6D5514B-9BF6-4A81-9F0D-5B47B3055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6DC0C3F9-306F-4959-A1CC-5DE22B638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0C6B73A0-11AB-4C3C-92C3-2B14072DF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A232C14E-8E37-433A-989C-B52CFE511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17C6BD08-D653-45B1-A0B8-5098FA3C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8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41D16-ADC6-41A9-B7F0-A6ACCF9A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0B3FA7AB-A7A7-4FCC-B8DB-F30C3F13F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0B18F5D8-D030-4253-A852-AF9D6023D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887E7322-DBEC-4683-AE0B-502A13FA3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2E1E57AC-EDC8-4131-B1F5-901B0446D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20C4A60-6A86-4837-BD1F-63D435E2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113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4433DB3A-5251-4A08-B13C-0DE10E5F4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A9997272-4056-438A-916C-3F78E5231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72640D0-E32E-4876-869F-48338E856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C95F3-65B3-43CF-A815-EB986034961D}" type="datetimeFigureOut">
              <a:rPr lang="sl-SI" smtClean="0"/>
              <a:t>19. 12. 2021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F0BA539F-2745-449D-83CA-D91FE96BCB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300ACE41-5089-4F5A-9E3B-587843274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93471-E18F-4B51-BA20-FD53DCA0552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648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FC72C6-1B49-4AE7-8D69-9F4A463F4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891" y="1368302"/>
            <a:ext cx="10515600" cy="3736358"/>
          </a:xfrm>
        </p:spPr>
        <p:txBody>
          <a:bodyPr>
            <a:normAutofit/>
          </a:bodyPr>
          <a:lstStyle/>
          <a:p>
            <a:pPr algn="ctr"/>
            <a:r>
              <a:rPr lang="sl-SI" sz="19900" b="1" dirty="0">
                <a:solidFill>
                  <a:srgbClr val="F810E7"/>
                </a:solidFill>
              </a:rPr>
              <a:t>LIKI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295C28C-6E06-41CF-9733-3DC13A2F8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6548" y="5788241"/>
            <a:ext cx="2467252" cy="388722"/>
          </a:xfrm>
        </p:spPr>
        <p:txBody>
          <a:bodyPr>
            <a:normAutofit fontScale="92500" lnSpcReduction="20000"/>
          </a:bodyPr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37838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6CF7D4-6DCB-4394-A801-0384CDA93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08384A40-F752-4EF4-A9E5-A9F1A64F655B}"/>
              </a:ext>
            </a:extLst>
          </p:cNvPr>
          <p:cNvSpPr/>
          <p:nvPr/>
        </p:nvSpPr>
        <p:spPr>
          <a:xfrm rot="5400000">
            <a:off x="1966537" y="5037923"/>
            <a:ext cx="1328692" cy="13255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9B926806-86A1-4856-B3B2-6F5CBD0156CB}"/>
              </a:ext>
            </a:extLst>
          </p:cNvPr>
          <p:cNvSpPr/>
          <p:nvPr/>
        </p:nvSpPr>
        <p:spPr>
          <a:xfrm>
            <a:off x="4934591" y="4448560"/>
            <a:ext cx="2215365" cy="204431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A1D73166-7915-41B7-94CD-64F9C602F03F}"/>
              </a:ext>
            </a:extLst>
          </p:cNvPr>
          <p:cNvSpPr/>
          <p:nvPr/>
        </p:nvSpPr>
        <p:spPr>
          <a:xfrm>
            <a:off x="3624127" y="4798028"/>
            <a:ext cx="984416" cy="159864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24A61F77-39A3-48B8-B376-04BB7D797891}"/>
              </a:ext>
            </a:extLst>
          </p:cNvPr>
          <p:cNvSpPr/>
          <p:nvPr/>
        </p:nvSpPr>
        <p:spPr>
          <a:xfrm>
            <a:off x="7526032" y="4218386"/>
            <a:ext cx="1206676" cy="222676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Elipsa 20">
            <a:extLst>
              <a:ext uri="{FF2B5EF4-FFF2-40B4-BE49-F238E27FC236}">
                <a16:creationId xmlns:a16="http://schemas.microsoft.com/office/drawing/2014/main" id="{5E8EF8FC-1CA3-4A19-BD26-6F73C18CCCF5}"/>
              </a:ext>
            </a:extLst>
          </p:cNvPr>
          <p:cNvSpPr/>
          <p:nvPr/>
        </p:nvSpPr>
        <p:spPr>
          <a:xfrm>
            <a:off x="7674547" y="5470717"/>
            <a:ext cx="909645" cy="86884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2" name="Elipsa 21">
            <a:extLst>
              <a:ext uri="{FF2B5EF4-FFF2-40B4-BE49-F238E27FC236}">
                <a16:creationId xmlns:a16="http://schemas.microsoft.com/office/drawing/2014/main" id="{FEC54F48-0116-45AC-B8C6-C0AA64E31B44}"/>
              </a:ext>
            </a:extLst>
          </p:cNvPr>
          <p:cNvSpPr/>
          <p:nvPr/>
        </p:nvSpPr>
        <p:spPr>
          <a:xfrm>
            <a:off x="7758179" y="4545368"/>
            <a:ext cx="742382" cy="7190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Enakokraki trikotnik 23">
            <a:extLst>
              <a:ext uri="{FF2B5EF4-FFF2-40B4-BE49-F238E27FC236}">
                <a16:creationId xmlns:a16="http://schemas.microsoft.com/office/drawing/2014/main" id="{20486AAD-03F4-41B8-AAEC-3D29E5DAAD5D}"/>
              </a:ext>
            </a:extLst>
          </p:cNvPr>
          <p:cNvSpPr/>
          <p:nvPr/>
        </p:nvSpPr>
        <p:spPr>
          <a:xfrm>
            <a:off x="3708796" y="3981963"/>
            <a:ext cx="849094" cy="78347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5" name="Enakokraki trikotnik 24">
            <a:extLst>
              <a:ext uri="{FF2B5EF4-FFF2-40B4-BE49-F238E27FC236}">
                <a16:creationId xmlns:a16="http://schemas.microsoft.com/office/drawing/2014/main" id="{5D7C297D-0748-4010-8A61-77DEF071EE7D}"/>
              </a:ext>
            </a:extLst>
          </p:cNvPr>
          <p:cNvSpPr/>
          <p:nvPr/>
        </p:nvSpPr>
        <p:spPr>
          <a:xfrm>
            <a:off x="7377803" y="3089761"/>
            <a:ext cx="1484765" cy="1033070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6" name="Enakokraki trikotnik 25">
            <a:extLst>
              <a:ext uri="{FF2B5EF4-FFF2-40B4-BE49-F238E27FC236}">
                <a16:creationId xmlns:a16="http://schemas.microsoft.com/office/drawing/2014/main" id="{AA53CFF0-D947-4EB1-B22B-EC608A72C6D0}"/>
              </a:ext>
            </a:extLst>
          </p:cNvPr>
          <p:cNvSpPr/>
          <p:nvPr/>
        </p:nvSpPr>
        <p:spPr>
          <a:xfrm>
            <a:off x="5017928" y="2698876"/>
            <a:ext cx="2048692" cy="167482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ravokotnik 26">
            <a:extLst>
              <a:ext uri="{FF2B5EF4-FFF2-40B4-BE49-F238E27FC236}">
                <a16:creationId xmlns:a16="http://schemas.microsoft.com/office/drawing/2014/main" id="{8A766E61-D02A-487D-A3E1-3245009465B0}"/>
              </a:ext>
            </a:extLst>
          </p:cNvPr>
          <p:cNvSpPr/>
          <p:nvPr/>
        </p:nvSpPr>
        <p:spPr>
          <a:xfrm>
            <a:off x="9789849" y="5264457"/>
            <a:ext cx="1468565" cy="8345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5</a:t>
            </a:r>
          </a:p>
        </p:txBody>
      </p:sp>
      <p:sp>
        <p:nvSpPr>
          <p:cNvPr id="28" name="Puščica: desno 27">
            <a:extLst>
              <a:ext uri="{FF2B5EF4-FFF2-40B4-BE49-F238E27FC236}">
                <a16:creationId xmlns:a16="http://schemas.microsoft.com/office/drawing/2014/main" id="{D0E197B2-E362-4C03-AF44-8DB5C90C0166}"/>
              </a:ext>
            </a:extLst>
          </p:cNvPr>
          <p:cNvSpPr/>
          <p:nvPr/>
        </p:nvSpPr>
        <p:spPr>
          <a:xfrm>
            <a:off x="9500047" y="4798028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  <p:sp>
        <p:nvSpPr>
          <p:cNvPr id="29" name="Enakokraki trikotnik 28">
            <a:extLst>
              <a:ext uri="{FF2B5EF4-FFF2-40B4-BE49-F238E27FC236}">
                <a16:creationId xmlns:a16="http://schemas.microsoft.com/office/drawing/2014/main" id="{3A57AF74-3B55-4CE3-96E3-41D0ED1C484D}"/>
              </a:ext>
            </a:extLst>
          </p:cNvPr>
          <p:cNvSpPr/>
          <p:nvPr/>
        </p:nvSpPr>
        <p:spPr>
          <a:xfrm>
            <a:off x="1969754" y="4061865"/>
            <a:ext cx="1323911" cy="91407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F6823B06-F148-4FEA-97EE-CB659063CF8F}"/>
              </a:ext>
            </a:extLst>
          </p:cNvPr>
          <p:cNvSpPr/>
          <p:nvPr/>
        </p:nvSpPr>
        <p:spPr>
          <a:xfrm>
            <a:off x="6197694" y="4636700"/>
            <a:ext cx="770880" cy="738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Elipsa 22">
            <a:extLst>
              <a:ext uri="{FF2B5EF4-FFF2-40B4-BE49-F238E27FC236}">
                <a16:creationId xmlns:a16="http://schemas.microsoft.com/office/drawing/2014/main" id="{1A5FCE89-9A8D-4582-9584-3A86E4E84349}"/>
              </a:ext>
            </a:extLst>
          </p:cNvPr>
          <p:cNvSpPr/>
          <p:nvPr/>
        </p:nvSpPr>
        <p:spPr>
          <a:xfrm>
            <a:off x="5693946" y="3531277"/>
            <a:ext cx="582062" cy="59155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A0AC2147-DA59-4B3E-A2BD-1E2F4963DA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47679" y="4695200"/>
            <a:ext cx="666345" cy="633752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484BFFF5-D558-4EC2-9CA5-5F72F52AB3A5}"/>
              </a:ext>
            </a:extLst>
          </p:cNvPr>
          <p:cNvSpPr/>
          <p:nvPr/>
        </p:nvSpPr>
        <p:spPr>
          <a:xfrm>
            <a:off x="2212084" y="5505643"/>
            <a:ext cx="825624" cy="79899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35B56965-C3D9-4230-A9FD-1F949430175F}"/>
              </a:ext>
            </a:extLst>
          </p:cNvPr>
          <p:cNvSpPr/>
          <p:nvPr/>
        </p:nvSpPr>
        <p:spPr>
          <a:xfrm>
            <a:off x="3872556" y="5395594"/>
            <a:ext cx="452244" cy="891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4732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>
            <a:extLst>
              <a:ext uri="{FF2B5EF4-FFF2-40B4-BE49-F238E27FC236}">
                <a16:creationId xmlns:a16="http://schemas.microsoft.com/office/drawing/2014/main" id="{457180BD-C97E-4D4A-9AB0-E06210106B29}"/>
              </a:ext>
            </a:extLst>
          </p:cNvPr>
          <p:cNvSpPr/>
          <p:nvPr/>
        </p:nvSpPr>
        <p:spPr>
          <a:xfrm>
            <a:off x="9956306" y="1804497"/>
            <a:ext cx="665825" cy="81281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/>
              <a:t>10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3D8095E-274B-44AD-88D2-E2E71786D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4F73600-242C-4A71-8090-2B75B748AF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08699"/>
            <a:ext cx="8138587" cy="4743974"/>
          </a:xfrm>
        </p:spPr>
      </p:pic>
      <p:sp>
        <p:nvSpPr>
          <p:cNvPr id="6" name="Puščica: desno 5">
            <a:extLst>
              <a:ext uri="{FF2B5EF4-FFF2-40B4-BE49-F238E27FC236}">
                <a16:creationId xmlns:a16="http://schemas.microsoft.com/office/drawing/2014/main" id="{0F61B81A-2F34-4269-BC87-0675D577394C}"/>
              </a:ext>
            </a:extLst>
          </p:cNvPr>
          <p:cNvSpPr/>
          <p:nvPr/>
        </p:nvSpPr>
        <p:spPr>
          <a:xfrm>
            <a:off x="9534617" y="1349406"/>
            <a:ext cx="2175029" cy="1722999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216698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25D34CF-ADFF-4090-94EE-0787BCB00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2DFE53E3-3059-4ED4-9A5A-2630AF67E2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1162973" y="1216242"/>
            <a:ext cx="6702641" cy="5383166"/>
          </a:xfrm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3A9B1305-51EB-442B-96B9-C36FEB7B437A}"/>
              </a:ext>
            </a:extLst>
          </p:cNvPr>
          <p:cNvSpPr/>
          <p:nvPr/>
        </p:nvSpPr>
        <p:spPr>
          <a:xfrm>
            <a:off x="10182687" y="5389709"/>
            <a:ext cx="736847" cy="6924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/>
              <a:t>5</a:t>
            </a:r>
            <a:endParaRPr lang="sl-SI" dirty="0"/>
          </a:p>
        </p:txBody>
      </p:sp>
      <p:sp>
        <p:nvSpPr>
          <p:cNvPr id="6" name="Puščica: desno 5">
            <a:extLst>
              <a:ext uri="{FF2B5EF4-FFF2-40B4-BE49-F238E27FC236}">
                <a16:creationId xmlns:a16="http://schemas.microsoft.com/office/drawing/2014/main" id="{F09CC8A9-D31F-48D1-9875-8985B5147143}"/>
              </a:ext>
            </a:extLst>
          </p:cNvPr>
          <p:cNvSpPr/>
          <p:nvPr/>
        </p:nvSpPr>
        <p:spPr>
          <a:xfrm>
            <a:off x="9526680" y="4798026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63596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BA15A0-DF2F-4688-AAF9-04E601566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VIDIŠ NA SLIKI?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4BAFE4B7-9769-4197-9981-3F1467F1C4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12321" y="1925486"/>
            <a:ext cx="1300606" cy="1325563"/>
          </a:xfrm>
          <a:prstGeom prst="rect">
            <a:avLst/>
          </a:prstGeom>
        </p:spPr>
      </p:pic>
      <p:sp>
        <p:nvSpPr>
          <p:cNvPr id="8" name="Elipsa 7">
            <a:extLst>
              <a:ext uri="{FF2B5EF4-FFF2-40B4-BE49-F238E27FC236}">
                <a16:creationId xmlns:a16="http://schemas.microsoft.com/office/drawing/2014/main" id="{69831C68-6CEF-4CA1-9AAE-9E44F9C3AB28}"/>
              </a:ext>
            </a:extLst>
          </p:cNvPr>
          <p:cNvSpPr/>
          <p:nvPr/>
        </p:nvSpPr>
        <p:spPr>
          <a:xfrm>
            <a:off x="6655068" y="1580138"/>
            <a:ext cx="1300606" cy="1325563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8E74F1E3-5F7A-447D-BDA4-8CC2464AF8F7}"/>
              </a:ext>
            </a:extLst>
          </p:cNvPr>
          <p:cNvSpPr/>
          <p:nvPr/>
        </p:nvSpPr>
        <p:spPr>
          <a:xfrm>
            <a:off x="406514" y="1617384"/>
            <a:ext cx="1544714" cy="152695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DFD242CD-DB4F-4655-99B0-AAE66A30B492}"/>
              </a:ext>
            </a:extLst>
          </p:cNvPr>
          <p:cNvSpPr/>
          <p:nvPr/>
        </p:nvSpPr>
        <p:spPr>
          <a:xfrm rot="10993554">
            <a:off x="776071" y="3239387"/>
            <a:ext cx="1625121" cy="3123711"/>
          </a:xfrm>
          <a:prstGeom prst="triangl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nakokraki trikotnik 12">
            <a:extLst>
              <a:ext uri="{FF2B5EF4-FFF2-40B4-BE49-F238E27FC236}">
                <a16:creationId xmlns:a16="http://schemas.microsoft.com/office/drawing/2014/main" id="{15310EA9-5602-499D-831C-D17F3B9E2C22}"/>
              </a:ext>
            </a:extLst>
          </p:cNvPr>
          <p:cNvSpPr/>
          <p:nvPr/>
        </p:nvSpPr>
        <p:spPr>
          <a:xfrm rot="10800000">
            <a:off x="5600889" y="3003251"/>
            <a:ext cx="1808380" cy="3595981"/>
          </a:xfrm>
          <a:prstGeom prst="triangle">
            <a:avLst>
              <a:gd name="adj" fmla="val 436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1" name="Pravokotnik 20">
            <a:extLst>
              <a:ext uri="{FF2B5EF4-FFF2-40B4-BE49-F238E27FC236}">
                <a16:creationId xmlns:a16="http://schemas.microsoft.com/office/drawing/2014/main" id="{5AC83FE8-FF00-472C-BB1A-7F8A92F8A03B}"/>
              </a:ext>
            </a:extLst>
          </p:cNvPr>
          <p:cNvSpPr/>
          <p:nvPr/>
        </p:nvSpPr>
        <p:spPr>
          <a:xfrm>
            <a:off x="1310431" y="3521545"/>
            <a:ext cx="666508" cy="67145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>
            <a:extLst>
              <a:ext uri="{FF2B5EF4-FFF2-40B4-BE49-F238E27FC236}">
                <a16:creationId xmlns:a16="http://schemas.microsoft.com/office/drawing/2014/main" id="{C07075B0-AD43-4846-BC52-7CCC7CD9CE1E}"/>
              </a:ext>
            </a:extLst>
          </p:cNvPr>
          <p:cNvSpPr/>
          <p:nvPr/>
        </p:nvSpPr>
        <p:spPr>
          <a:xfrm>
            <a:off x="6190832" y="4133713"/>
            <a:ext cx="628492" cy="667529"/>
          </a:xfrm>
          <a:prstGeom prst="rect">
            <a:avLst/>
          </a:prstGeom>
          <a:solidFill>
            <a:srgbClr val="F81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: zaokroženi vogali 23">
            <a:extLst>
              <a:ext uri="{FF2B5EF4-FFF2-40B4-BE49-F238E27FC236}">
                <a16:creationId xmlns:a16="http://schemas.microsoft.com/office/drawing/2014/main" id="{535B32DC-24BA-49BB-B638-EF46F966D125}"/>
              </a:ext>
            </a:extLst>
          </p:cNvPr>
          <p:cNvSpPr/>
          <p:nvPr/>
        </p:nvSpPr>
        <p:spPr>
          <a:xfrm>
            <a:off x="9581784" y="4629585"/>
            <a:ext cx="1241964" cy="7058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5400" dirty="0"/>
              <a:t>5</a:t>
            </a:r>
          </a:p>
        </p:txBody>
      </p:sp>
      <p:sp>
        <p:nvSpPr>
          <p:cNvPr id="25" name="Puščica: desno 24">
            <a:extLst>
              <a:ext uri="{FF2B5EF4-FFF2-40B4-BE49-F238E27FC236}">
                <a16:creationId xmlns:a16="http://schemas.microsoft.com/office/drawing/2014/main" id="{49A8253B-12B8-405F-9440-EE039F876AEF}"/>
              </a:ext>
            </a:extLst>
          </p:cNvPr>
          <p:cNvSpPr/>
          <p:nvPr/>
        </p:nvSpPr>
        <p:spPr>
          <a:xfrm>
            <a:off x="9243901" y="3857273"/>
            <a:ext cx="2556921" cy="22504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KLIKNI </a:t>
            </a:r>
            <a:r>
              <a:rPr lang="sl-SI" sz="2000" dirty="0"/>
              <a:t>(rešitev</a:t>
            </a:r>
            <a:r>
              <a:rPr lang="sl-SI" sz="2400" dirty="0"/>
              <a:t>)</a:t>
            </a:r>
            <a:endParaRPr lang="sl-SI" dirty="0"/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BE4D70FA-04F0-4C6A-88EE-7504D5776A90}"/>
              </a:ext>
            </a:extLst>
          </p:cNvPr>
          <p:cNvSpPr/>
          <p:nvPr/>
        </p:nvSpPr>
        <p:spPr>
          <a:xfrm>
            <a:off x="5641534" y="1943334"/>
            <a:ext cx="1013534" cy="102644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58B1977F-A8E8-4311-8DE2-420BD400997C}"/>
              </a:ext>
            </a:extLst>
          </p:cNvPr>
          <p:cNvSpPr/>
          <p:nvPr/>
        </p:nvSpPr>
        <p:spPr>
          <a:xfrm>
            <a:off x="1842281" y="1652019"/>
            <a:ext cx="426128" cy="44388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5812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1F580EA-F82C-4C9E-A27B-CF41F1748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VIDIŠ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F049085D-6D27-4C9B-BA2E-78CF283F70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668" y="2221436"/>
            <a:ext cx="4369973" cy="4351338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75F85FB0-4A2C-46F2-827A-4FF40487DE5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208171" y="2181749"/>
            <a:ext cx="4237668" cy="4391025"/>
          </a:xfrm>
          <a:prstGeom prst="rect">
            <a:avLst/>
          </a:prstGeom>
        </p:spPr>
      </p:pic>
      <p:sp>
        <p:nvSpPr>
          <p:cNvPr id="9" name="Pravokotnik 8">
            <a:extLst>
              <a:ext uri="{FF2B5EF4-FFF2-40B4-BE49-F238E27FC236}">
                <a16:creationId xmlns:a16="http://schemas.microsoft.com/office/drawing/2014/main" id="{6CCFD5D4-70A1-4BC0-AB73-06108D93FD0A}"/>
              </a:ext>
            </a:extLst>
          </p:cNvPr>
          <p:cNvSpPr/>
          <p:nvPr/>
        </p:nvSpPr>
        <p:spPr>
          <a:xfrm>
            <a:off x="10511232" y="5123493"/>
            <a:ext cx="639193" cy="64807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/>
              <a:t>6</a:t>
            </a:r>
          </a:p>
        </p:txBody>
      </p:sp>
      <p:sp>
        <p:nvSpPr>
          <p:cNvPr id="8" name="Puščica: desno 7">
            <a:extLst>
              <a:ext uri="{FF2B5EF4-FFF2-40B4-BE49-F238E27FC236}">
                <a16:creationId xmlns:a16="http://schemas.microsoft.com/office/drawing/2014/main" id="{00D8F2C0-DB95-4A33-A816-9DAE989B44B1}"/>
              </a:ext>
            </a:extLst>
          </p:cNvPr>
          <p:cNvSpPr/>
          <p:nvPr/>
        </p:nvSpPr>
        <p:spPr>
          <a:xfrm>
            <a:off x="9552369" y="4322283"/>
            <a:ext cx="2556921" cy="22504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KLIKNI </a:t>
            </a:r>
            <a:r>
              <a:rPr lang="sl-SI" sz="2000" dirty="0"/>
              <a:t>(rešitev</a:t>
            </a:r>
            <a:r>
              <a:rPr lang="sl-SI" sz="2400" dirty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4630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FAB31E8-0D11-41A7-856C-5169F7EA5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850"/>
          </a:xfrm>
        </p:spPr>
        <p:txBody>
          <a:bodyPr/>
          <a:lstStyle/>
          <a:p>
            <a:r>
              <a:rPr lang="sl-SI" dirty="0"/>
              <a:t>KOLIKO KROGOV VIDIŠ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D9CC6043-5F19-44DA-8075-A5D34E2498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284083" y="1526957"/>
            <a:ext cx="8449768" cy="4965917"/>
          </a:xfrm>
        </p:spPr>
      </p:pic>
      <p:sp>
        <p:nvSpPr>
          <p:cNvPr id="7" name="Pravokotnik 6">
            <a:extLst>
              <a:ext uri="{FF2B5EF4-FFF2-40B4-BE49-F238E27FC236}">
                <a16:creationId xmlns:a16="http://schemas.microsoft.com/office/drawing/2014/main" id="{8C3C46A7-4137-47C5-883A-36894202D1BB}"/>
              </a:ext>
            </a:extLst>
          </p:cNvPr>
          <p:cNvSpPr/>
          <p:nvPr/>
        </p:nvSpPr>
        <p:spPr>
          <a:xfrm>
            <a:off x="10021894" y="5045232"/>
            <a:ext cx="734601" cy="7978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400" dirty="0"/>
              <a:t>4</a:t>
            </a:r>
          </a:p>
        </p:txBody>
      </p:sp>
      <p:sp>
        <p:nvSpPr>
          <p:cNvPr id="6" name="Puščica: desno 5">
            <a:extLst>
              <a:ext uri="{FF2B5EF4-FFF2-40B4-BE49-F238E27FC236}">
                <a16:creationId xmlns:a16="http://schemas.microsoft.com/office/drawing/2014/main" id="{67188DB5-53C3-4451-98AE-B8F5A8172522}"/>
              </a:ext>
            </a:extLst>
          </p:cNvPr>
          <p:cNvSpPr/>
          <p:nvPr/>
        </p:nvSpPr>
        <p:spPr>
          <a:xfrm>
            <a:off x="9110735" y="4318912"/>
            <a:ext cx="2556921" cy="22504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KLIKNI </a:t>
            </a:r>
            <a:r>
              <a:rPr lang="sl-SI" sz="2000" dirty="0"/>
              <a:t>(rešitev</a:t>
            </a:r>
            <a:r>
              <a:rPr lang="sl-SI" sz="2400" dirty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75771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>
            <a:extLst>
              <a:ext uri="{FF2B5EF4-FFF2-40B4-BE49-F238E27FC236}">
                <a16:creationId xmlns:a16="http://schemas.microsoft.com/office/drawing/2014/main" id="{98C12783-7829-4FC6-B26D-983956EC8741}"/>
              </a:ext>
            </a:extLst>
          </p:cNvPr>
          <p:cNvSpPr/>
          <p:nvPr/>
        </p:nvSpPr>
        <p:spPr>
          <a:xfrm>
            <a:off x="10382069" y="4942968"/>
            <a:ext cx="777161" cy="71697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/>
              <a:t>7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A6A6AD5-90F4-499F-8BDD-A5BBCA0F9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VIDIŠ NA SLIKI?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F1A693B-04AA-45A7-A524-29CC3E3445A5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85078" cy="90672"/>
          </a:xfrm>
        </p:spPr>
        <p:txBody>
          <a:bodyPr>
            <a:normAutofit fontScale="25000" lnSpcReduction="20000"/>
          </a:bodyPr>
          <a:lstStyle/>
          <a:p>
            <a:r>
              <a:rPr lang="sl-SI" dirty="0"/>
              <a:t>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27FCE949-5A1D-4AD9-A17D-855B01BE275C}"/>
              </a:ext>
            </a:extLst>
          </p:cNvPr>
          <p:cNvSpPr/>
          <p:nvPr/>
        </p:nvSpPr>
        <p:spPr>
          <a:xfrm>
            <a:off x="1311663" y="1960071"/>
            <a:ext cx="1369394" cy="4376652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3288E735-279F-4A26-95ED-AB346FD42B17}"/>
              </a:ext>
            </a:extLst>
          </p:cNvPr>
          <p:cNvSpPr/>
          <p:nvPr/>
        </p:nvSpPr>
        <p:spPr>
          <a:xfrm>
            <a:off x="1494772" y="4942968"/>
            <a:ext cx="1003176" cy="94563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63FBF964-5768-4260-ACCA-DE7FCB3A719C}"/>
              </a:ext>
            </a:extLst>
          </p:cNvPr>
          <p:cNvSpPr/>
          <p:nvPr/>
        </p:nvSpPr>
        <p:spPr>
          <a:xfrm>
            <a:off x="1494772" y="3675582"/>
            <a:ext cx="1003176" cy="94563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611C2451-985E-48C6-B31C-91B180C9F4DF}"/>
              </a:ext>
            </a:extLst>
          </p:cNvPr>
          <p:cNvSpPr/>
          <p:nvPr/>
        </p:nvSpPr>
        <p:spPr>
          <a:xfrm>
            <a:off x="1501990" y="2408196"/>
            <a:ext cx="1003176" cy="9456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40D7DD7F-C63B-405B-94C5-2883548C48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838043" y="2989654"/>
            <a:ext cx="2749188" cy="3398441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7A74BCDA-172F-49CB-8418-E090B0543A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8111" y="3195644"/>
            <a:ext cx="2392212" cy="3141079"/>
          </a:xfrm>
          <a:prstGeom prst="rect">
            <a:avLst/>
          </a:prstGeom>
        </p:spPr>
      </p:pic>
      <p:sp>
        <p:nvSpPr>
          <p:cNvPr id="12" name="Puščica: desno 11">
            <a:extLst>
              <a:ext uri="{FF2B5EF4-FFF2-40B4-BE49-F238E27FC236}">
                <a16:creationId xmlns:a16="http://schemas.microsoft.com/office/drawing/2014/main" id="{8B0ECC7D-5E5D-437A-A5B2-CABDFE96C438}"/>
              </a:ext>
            </a:extLst>
          </p:cNvPr>
          <p:cNvSpPr/>
          <p:nvPr/>
        </p:nvSpPr>
        <p:spPr>
          <a:xfrm>
            <a:off x="9418767" y="4176207"/>
            <a:ext cx="2556921" cy="225049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KLIKNI </a:t>
            </a:r>
            <a:r>
              <a:rPr lang="sl-SI" sz="2000" dirty="0"/>
              <a:t>(rešitev</a:t>
            </a:r>
            <a:r>
              <a:rPr lang="sl-SI" sz="2400" dirty="0"/>
              <a:t>)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8715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D3FFD51-8EA6-4563-A96C-5B5C979F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542" y="97062"/>
            <a:ext cx="10515600" cy="1325563"/>
          </a:xfrm>
        </p:spPr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22" name="Označba mesta vsebine 21">
            <a:extLst>
              <a:ext uri="{FF2B5EF4-FFF2-40B4-BE49-F238E27FC236}">
                <a16:creationId xmlns:a16="http://schemas.microsoft.com/office/drawing/2014/main" id="{1D5EE260-464A-4A05-81B8-98BCAE2B3A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296877">
            <a:off x="8426069" y="2849560"/>
            <a:ext cx="926672" cy="1024217"/>
          </a:xfrm>
          <a:prstGeom prst="rect">
            <a:avLst/>
          </a:prstGeom>
        </p:spPr>
      </p:pic>
      <p:sp>
        <p:nvSpPr>
          <p:cNvPr id="5" name="Enakokraki trikotnik 4">
            <a:extLst>
              <a:ext uri="{FF2B5EF4-FFF2-40B4-BE49-F238E27FC236}">
                <a16:creationId xmlns:a16="http://schemas.microsoft.com/office/drawing/2014/main" id="{2CA71248-04B9-4BBE-9ED0-DBDB540AA4DF}"/>
              </a:ext>
            </a:extLst>
          </p:cNvPr>
          <p:cNvSpPr/>
          <p:nvPr/>
        </p:nvSpPr>
        <p:spPr>
          <a:xfrm rot="3187795">
            <a:off x="5469788" y="4244011"/>
            <a:ext cx="575039" cy="1056726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nakokraki trikotnik 5">
            <a:extLst>
              <a:ext uri="{FF2B5EF4-FFF2-40B4-BE49-F238E27FC236}">
                <a16:creationId xmlns:a16="http://schemas.microsoft.com/office/drawing/2014/main" id="{290890EB-BEC7-4157-AD70-7E6EF188A2BC}"/>
              </a:ext>
            </a:extLst>
          </p:cNvPr>
          <p:cNvSpPr/>
          <p:nvPr/>
        </p:nvSpPr>
        <p:spPr>
          <a:xfrm rot="5081504">
            <a:off x="5499466" y="5709337"/>
            <a:ext cx="628260" cy="1170202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nakokraki trikotnik 6">
            <a:extLst>
              <a:ext uri="{FF2B5EF4-FFF2-40B4-BE49-F238E27FC236}">
                <a16:creationId xmlns:a16="http://schemas.microsoft.com/office/drawing/2014/main" id="{B6D889C7-C82B-4572-9025-0A3D0585FFC3}"/>
              </a:ext>
            </a:extLst>
          </p:cNvPr>
          <p:cNvSpPr/>
          <p:nvPr/>
        </p:nvSpPr>
        <p:spPr>
          <a:xfrm>
            <a:off x="7081628" y="1515823"/>
            <a:ext cx="1319073" cy="943720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nakokraki trikotnik 7">
            <a:extLst>
              <a:ext uri="{FF2B5EF4-FFF2-40B4-BE49-F238E27FC236}">
                <a16:creationId xmlns:a16="http://schemas.microsoft.com/office/drawing/2014/main" id="{0F176FBA-5591-4755-B4BF-9C8D8C57B229}"/>
              </a:ext>
            </a:extLst>
          </p:cNvPr>
          <p:cNvSpPr/>
          <p:nvPr/>
        </p:nvSpPr>
        <p:spPr>
          <a:xfrm rot="16200000">
            <a:off x="2874688" y="5739385"/>
            <a:ext cx="733826" cy="1127464"/>
          </a:xfrm>
          <a:prstGeom prst="triangl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nakokraki trikotnik 8">
            <a:extLst>
              <a:ext uri="{FF2B5EF4-FFF2-40B4-BE49-F238E27FC236}">
                <a16:creationId xmlns:a16="http://schemas.microsoft.com/office/drawing/2014/main" id="{11BFF64E-A814-435B-B7BA-613C7B4342F4}"/>
              </a:ext>
            </a:extLst>
          </p:cNvPr>
          <p:cNvSpPr/>
          <p:nvPr/>
        </p:nvSpPr>
        <p:spPr>
          <a:xfrm>
            <a:off x="3915545" y="2301536"/>
            <a:ext cx="1076237" cy="1127464"/>
          </a:xfrm>
          <a:prstGeom prst="triangle">
            <a:avLst/>
          </a:prstGeom>
          <a:solidFill>
            <a:srgbClr val="F81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nakokraki trikotnik 9">
            <a:extLst>
              <a:ext uri="{FF2B5EF4-FFF2-40B4-BE49-F238E27FC236}">
                <a16:creationId xmlns:a16="http://schemas.microsoft.com/office/drawing/2014/main" id="{1EE377CD-9B82-4B6D-8C19-983578650B90}"/>
              </a:ext>
            </a:extLst>
          </p:cNvPr>
          <p:cNvSpPr/>
          <p:nvPr/>
        </p:nvSpPr>
        <p:spPr>
          <a:xfrm rot="4481719">
            <a:off x="1769301" y="2676911"/>
            <a:ext cx="446473" cy="1482570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2116BCA1-C5B0-43C2-8680-292852A1D086}"/>
              </a:ext>
            </a:extLst>
          </p:cNvPr>
          <p:cNvSpPr/>
          <p:nvPr/>
        </p:nvSpPr>
        <p:spPr>
          <a:xfrm rot="10800000">
            <a:off x="706589" y="4204926"/>
            <a:ext cx="1092658" cy="2566009"/>
          </a:xfrm>
          <a:prstGeom prst="triangl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nakokraki trikotnik 11">
            <a:extLst>
              <a:ext uri="{FF2B5EF4-FFF2-40B4-BE49-F238E27FC236}">
                <a16:creationId xmlns:a16="http://schemas.microsoft.com/office/drawing/2014/main" id="{D47E3E22-77BB-4683-AB97-A8C9E9D688D0}"/>
              </a:ext>
            </a:extLst>
          </p:cNvPr>
          <p:cNvSpPr/>
          <p:nvPr/>
        </p:nvSpPr>
        <p:spPr>
          <a:xfrm rot="19758465">
            <a:off x="3113649" y="3865646"/>
            <a:ext cx="456481" cy="1142687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Elipsa 13">
            <a:extLst>
              <a:ext uri="{FF2B5EF4-FFF2-40B4-BE49-F238E27FC236}">
                <a16:creationId xmlns:a16="http://schemas.microsoft.com/office/drawing/2014/main" id="{FA037045-C38B-441B-A553-31F15E2C1432}"/>
              </a:ext>
            </a:extLst>
          </p:cNvPr>
          <p:cNvSpPr/>
          <p:nvPr/>
        </p:nvSpPr>
        <p:spPr>
          <a:xfrm>
            <a:off x="7183794" y="2515980"/>
            <a:ext cx="1091953" cy="1122451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D6F79C7F-E1CF-48E2-8D4C-055C1FE10B71}"/>
              </a:ext>
            </a:extLst>
          </p:cNvPr>
          <p:cNvSpPr/>
          <p:nvPr/>
        </p:nvSpPr>
        <p:spPr>
          <a:xfrm>
            <a:off x="3961651" y="3475599"/>
            <a:ext cx="1035393" cy="99178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lipsa 15">
            <a:extLst>
              <a:ext uri="{FF2B5EF4-FFF2-40B4-BE49-F238E27FC236}">
                <a16:creationId xmlns:a16="http://schemas.microsoft.com/office/drawing/2014/main" id="{D45FEDC6-191C-425E-BD94-355525FB53E9}"/>
              </a:ext>
            </a:extLst>
          </p:cNvPr>
          <p:cNvSpPr/>
          <p:nvPr/>
        </p:nvSpPr>
        <p:spPr>
          <a:xfrm>
            <a:off x="363017" y="3274565"/>
            <a:ext cx="867312" cy="842382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4A6A9E3C-3EB7-4EA0-A0F6-A2DED68F0355}"/>
              </a:ext>
            </a:extLst>
          </p:cNvPr>
          <p:cNvSpPr/>
          <p:nvPr/>
        </p:nvSpPr>
        <p:spPr>
          <a:xfrm>
            <a:off x="7202244" y="3707998"/>
            <a:ext cx="1156446" cy="132465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8B96EA59-60B5-4DBF-91D8-C7E12E2550FD}"/>
              </a:ext>
            </a:extLst>
          </p:cNvPr>
          <p:cNvSpPr/>
          <p:nvPr/>
        </p:nvSpPr>
        <p:spPr>
          <a:xfrm rot="20001427">
            <a:off x="8105827" y="5165342"/>
            <a:ext cx="589749" cy="14033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8AA4750B-A9BC-4AC7-B08A-721F3B50FCD1}"/>
              </a:ext>
            </a:extLst>
          </p:cNvPr>
          <p:cNvSpPr/>
          <p:nvPr/>
        </p:nvSpPr>
        <p:spPr>
          <a:xfrm rot="1245152">
            <a:off x="6823468" y="5126499"/>
            <a:ext cx="606979" cy="14390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D0A385FF-9980-45E3-A1AF-38FBE180248B}"/>
              </a:ext>
            </a:extLst>
          </p:cNvPr>
          <p:cNvSpPr/>
          <p:nvPr/>
        </p:nvSpPr>
        <p:spPr>
          <a:xfrm rot="19332334">
            <a:off x="6492307" y="2998141"/>
            <a:ext cx="417417" cy="94047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7" name="Pravokotnik 26">
            <a:extLst>
              <a:ext uri="{FF2B5EF4-FFF2-40B4-BE49-F238E27FC236}">
                <a16:creationId xmlns:a16="http://schemas.microsoft.com/office/drawing/2014/main" id="{5C08140B-3D9B-42BD-84CF-64DF33737579}"/>
              </a:ext>
            </a:extLst>
          </p:cNvPr>
          <p:cNvSpPr/>
          <p:nvPr/>
        </p:nvSpPr>
        <p:spPr>
          <a:xfrm rot="5400000">
            <a:off x="3513077" y="4845852"/>
            <a:ext cx="1946326" cy="12583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8" name="Pravokotnik 27">
            <a:extLst>
              <a:ext uri="{FF2B5EF4-FFF2-40B4-BE49-F238E27FC236}">
                <a16:creationId xmlns:a16="http://schemas.microsoft.com/office/drawing/2014/main" id="{4F9C2C91-F260-454F-8FB7-E96AF6B4A76D}"/>
              </a:ext>
            </a:extLst>
          </p:cNvPr>
          <p:cNvSpPr/>
          <p:nvPr/>
        </p:nvSpPr>
        <p:spPr>
          <a:xfrm>
            <a:off x="4016233" y="4944598"/>
            <a:ext cx="886173" cy="7011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30" name="Pravokotnik: zaokroženi vogali 29">
            <a:extLst>
              <a:ext uri="{FF2B5EF4-FFF2-40B4-BE49-F238E27FC236}">
                <a16:creationId xmlns:a16="http://schemas.microsoft.com/office/drawing/2014/main" id="{B3B37B89-D7ED-4B07-8156-9B391AAD88BE}"/>
              </a:ext>
            </a:extLst>
          </p:cNvPr>
          <p:cNvSpPr/>
          <p:nvPr/>
        </p:nvSpPr>
        <p:spPr>
          <a:xfrm>
            <a:off x="9331139" y="5186923"/>
            <a:ext cx="1683393" cy="917745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400" dirty="0"/>
              <a:t>9</a:t>
            </a:r>
          </a:p>
        </p:txBody>
      </p:sp>
      <p:sp>
        <p:nvSpPr>
          <p:cNvPr id="31" name="Puščica: desno 30">
            <a:extLst>
              <a:ext uri="{FF2B5EF4-FFF2-40B4-BE49-F238E27FC236}">
                <a16:creationId xmlns:a16="http://schemas.microsoft.com/office/drawing/2014/main" id="{471C16C6-DDD5-48BB-887A-C5FFA560311D}"/>
              </a:ext>
            </a:extLst>
          </p:cNvPr>
          <p:cNvSpPr/>
          <p:nvPr/>
        </p:nvSpPr>
        <p:spPr>
          <a:xfrm>
            <a:off x="9127824" y="4710303"/>
            <a:ext cx="2872132" cy="1905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  <p:sp>
        <p:nvSpPr>
          <p:cNvPr id="4" name="Enakokraki trikotnik 3">
            <a:extLst>
              <a:ext uri="{FF2B5EF4-FFF2-40B4-BE49-F238E27FC236}">
                <a16:creationId xmlns:a16="http://schemas.microsoft.com/office/drawing/2014/main" id="{3C978C73-4DE3-4CDF-AC75-B2121119F707}"/>
              </a:ext>
            </a:extLst>
          </p:cNvPr>
          <p:cNvSpPr/>
          <p:nvPr/>
        </p:nvSpPr>
        <p:spPr>
          <a:xfrm>
            <a:off x="7346592" y="4081097"/>
            <a:ext cx="789144" cy="578454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9676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>
            <a:extLst>
              <a:ext uri="{FF2B5EF4-FFF2-40B4-BE49-F238E27FC236}">
                <a16:creationId xmlns:a16="http://schemas.microsoft.com/office/drawing/2014/main" id="{B48B5487-31DA-4D62-95B2-8DD74A51F785}"/>
              </a:ext>
            </a:extLst>
          </p:cNvPr>
          <p:cNvSpPr/>
          <p:nvPr/>
        </p:nvSpPr>
        <p:spPr>
          <a:xfrm>
            <a:off x="10200442" y="1730637"/>
            <a:ext cx="779132" cy="7546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/>
              <a:t>10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418A81E-F546-4322-A09C-3E7104058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5B17F59-B1AB-4AD3-B308-90B76393BC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2974019"/>
            <a:ext cx="5337583" cy="3629072"/>
          </a:xfr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112E4D86-AE0E-4C35-BA0E-15D5F3FF3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3994" y="3013968"/>
            <a:ext cx="5277466" cy="3549173"/>
          </a:xfrm>
          <a:prstGeom prst="rect">
            <a:avLst/>
          </a:prstGeom>
        </p:spPr>
      </p:pic>
      <p:sp>
        <p:nvSpPr>
          <p:cNvPr id="10" name="Puščica: desno 9">
            <a:extLst>
              <a:ext uri="{FF2B5EF4-FFF2-40B4-BE49-F238E27FC236}">
                <a16:creationId xmlns:a16="http://schemas.microsoft.com/office/drawing/2014/main" id="{6C3D48C1-EA3D-4B95-A882-4E4EFD3FC114}"/>
              </a:ext>
            </a:extLst>
          </p:cNvPr>
          <p:cNvSpPr/>
          <p:nvPr/>
        </p:nvSpPr>
        <p:spPr>
          <a:xfrm>
            <a:off x="9800946" y="1155292"/>
            <a:ext cx="2176113" cy="1905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147844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B764C67-F116-4DC7-A388-0C399915F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KVADRATOV JE NA SLIKI? </a:t>
            </a:r>
          </a:p>
        </p:txBody>
      </p:sp>
      <p:pic>
        <p:nvPicPr>
          <p:cNvPr id="4" name="Označba mesta vsebine 3">
            <a:extLst>
              <a:ext uri="{FF2B5EF4-FFF2-40B4-BE49-F238E27FC236}">
                <a16:creationId xmlns:a16="http://schemas.microsoft.com/office/drawing/2014/main" id="{D605AA2B-65B2-492F-B997-07F5ED0CCF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2067" y="2104008"/>
            <a:ext cx="4393198" cy="4495399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B000072F-9787-4ABC-8EFD-DEF3F8FBDB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305668" y="2104007"/>
            <a:ext cx="4237668" cy="4558993"/>
          </a:xfrm>
          <a:prstGeom prst="rect">
            <a:avLst/>
          </a:prstGeom>
        </p:spPr>
      </p:pic>
      <p:sp>
        <p:nvSpPr>
          <p:cNvPr id="8" name="Pravokotnik: zaokroženi vogali 7">
            <a:extLst>
              <a:ext uri="{FF2B5EF4-FFF2-40B4-BE49-F238E27FC236}">
                <a16:creationId xmlns:a16="http://schemas.microsoft.com/office/drawing/2014/main" id="{EA39977E-7F26-4017-8297-8AAE488AEE3C}"/>
              </a:ext>
            </a:extLst>
          </p:cNvPr>
          <p:cNvSpPr/>
          <p:nvPr/>
        </p:nvSpPr>
        <p:spPr>
          <a:xfrm>
            <a:off x="9747681" y="5521911"/>
            <a:ext cx="1251751" cy="80786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/>
              <a:t>4</a:t>
            </a:r>
          </a:p>
        </p:txBody>
      </p:sp>
      <p:sp>
        <p:nvSpPr>
          <p:cNvPr id="6" name="Puščica: desno 5">
            <a:extLst>
              <a:ext uri="{FF2B5EF4-FFF2-40B4-BE49-F238E27FC236}">
                <a16:creationId xmlns:a16="http://schemas.microsoft.com/office/drawing/2014/main" id="{0E93552E-597E-42F3-9BB4-12261F329A52}"/>
              </a:ext>
            </a:extLst>
          </p:cNvPr>
          <p:cNvSpPr/>
          <p:nvPr/>
        </p:nvSpPr>
        <p:spPr>
          <a:xfrm>
            <a:off x="9087801" y="4952711"/>
            <a:ext cx="2872132" cy="1905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321496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A944B1-43EB-40AA-A7E8-F7E3305F6D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7255" y="2052959"/>
            <a:ext cx="4139953" cy="139825"/>
          </a:xfr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l-SI" dirty="0">
                <a:solidFill>
                  <a:schemeClr val="accent4"/>
                </a:solidFill>
              </a:rPr>
              <a:t>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51DF7F7-91AF-4F31-BA4E-333D147259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890ED63F-9303-4C2E-92EF-963B214B0507}"/>
              </a:ext>
            </a:extLst>
          </p:cNvPr>
          <p:cNvSpPr/>
          <p:nvPr/>
        </p:nvSpPr>
        <p:spPr>
          <a:xfrm>
            <a:off x="359037" y="255489"/>
            <a:ext cx="5260529" cy="19225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PRAVOKOTNIK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44FCADC2-DC2E-430E-9CD9-6D1644A36225}"/>
              </a:ext>
            </a:extLst>
          </p:cNvPr>
          <p:cNvSpPr/>
          <p:nvPr/>
        </p:nvSpPr>
        <p:spPr>
          <a:xfrm>
            <a:off x="8309499" y="130794"/>
            <a:ext cx="3523464" cy="3302646"/>
          </a:xfrm>
          <a:prstGeom prst="rect">
            <a:avLst/>
          </a:prstGeom>
          <a:solidFill>
            <a:schemeClr val="accent5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KVADRAT</a:t>
            </a:r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B5B1D36C-E8DC-4854-927D-7B20B05C7401}"/>
              </a:ext>
            </a:extLst>
          </p:cNvPr>
          <p:cNvSpPr/>
          <p:nvPr/>
        </p:nvSpPr>
        <p:spPr>
          <a:xfrm>
            <a:off x="5732016" y="3491144"/>
            <a:ext cx="3266982" cy="3147134"/>
          </a:xfrm>
          <a:prstGeom prst="ellipse">
            <a:avLst/>
          </a:prstGeom>
          <a:solidFill>
            <a:srgbClr val="FF0000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KROG</a:t>
            </a:r>
          </a:p>
        </p:txBody>
      </p:sp>
      <p:sp>
        <p:nvSpPr>
          <p:cNvPr id="7" name="Enakokraki trikotnik 6">
            <a:extLst>
              <a:ext uri="{FF2B5EF4-FFF2-40B4-BE49-F238E27FC236}">
                <a16:creationId xmlns:a16="http://schemas.microsoft.com/office/drawing/2014/main" id="{7CA258E5-27B4-4186-9925-CEEEAACD54DB}"/>
              </a:ext>
            </a:extLst>
          </p:cNvPr>
          <p:cNvSpPr/>
          <p:nvPr/>
        </p:nvSpPr>
        <p:spPr>
          <a:xfrm>
            <a:off x="1373079" y="2834248"/>
            <a:ext cx="3935766" cy="3661938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TRIKOTNIK</a:t>
            </a:r>
          </a:p>
        </p:txBody>
      </p:sp>
    </p:spTree>
    <p:extLst>
      <p:ext uri="{BB962C8B-B14F-4D97-AF65-F5344CB8AC3E}">
        <p14:creationId xmlns:p14="http://schemas.microsoft.com/office/powerpoint/2010/main" val="461736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ADB027-FBC0-42BC-A2EC-CB3A407D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JE NA SLIKI?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E85B3506-D755-4D52-BC06-1CCE47B8D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788241" y="2620845"/>
            <a:ext cx="2979939" cy="3778060"/>
          </a:xfrm>
          <a:prstGeom prst="rect">
            <a:avLst/>
          </a:prstGeom>
        </p:spPr>
      </p:pic>
      <p:pic>
        <p:nvPicPr>
          <p:cNvPr id="6" name="Slika 5">
            <a:extLst>
              <a:ext uri="{FF2B5EF4-FFF2-40B4-BE49-F238E27FC236}">
                <a16:creationId xmlns:a16="http://schemas.microsoft.com/office/drawing/2014/main" id="{BEA06808-CB2C-44FD-B552-0CAA57F6F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064" y="2620845"/>
            <a:ext cx="3052736" cy="3778060"/>
          </a:xfrm>
          <a:prstGeom prst="rect">
            <a:avLst/>
          </a:prstGeom>
        </p:spPr>
      </p:pic>
      <p:pic>
        <p:nvPicPr>
          <p:cNvPr id="10" name="Označba mesta vsebine 9">
            <a:extLst>
              <a:ext uri="{FF2B5EF4-FFF2-40B4-BE49-F238E27FC236}">
                <a16:creationId xmlns:a16="http://schemas.microsoft.com/office/drawing/2014/main" id="{C7581BA8-0301-49C8-A008-ECB646AA7F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7422" y="2141537"/>
            <a:ext cx="2818879" cy="4351338"/>
          </a:xfrm>
        </p:spPr>
      </p:pic>
      <p:pic>
        <p:nvPicPr>
          <p:cNvPr id="11" name="Označba mesta vsebine 9">
            <a:extLst>
              <a:ext uri="{FF2B5EF4-FFF2-40B4-BE49-F238E27FC236}">
                <a16:creationId xmlns:a16="http://schemas.microsoft.com/office/drawing/2014/main" id="{23E7614D-E8D0-4457-BD63-9601A28564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776747" y="3171533"/>
            <a:ext cx="2085257" cy="3227372"/>
          </a:xfrm>
          <a:prstGeom prst="rect">
            <a:avLst/>
          </a:prstGeom>
        </p:spPr>
      </p:pic>
      <p:sp>
        <p:nvSpPr>
          <p:cNvPr id="12" name="Pravokotnik: zaokroženi vogali 11">
            <a:extLst>
              <a:ext uri="{FF2B5EF4-FFF2-40B4-BE49-F238E27FC236}">
                <a16:creationId xmlns:a16="http://schemas.microsoft.com/office/drawing/2014/main" id="{E70C517B-BE9F-4B7E-8372-085F8EBECDCB}"/>
              </a:ext>
            </a:extLst>
          </p:cNvPr>
          <p:cNvSpPr/>
          <p:nvPr/>
        </p:nvSpPr>
        <p:spPr>
          <a:xfrm>
            <a:off x="9507984" y="1225118"/>
            <a:ext cx="1402672" cy="621437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6</a:t>
            </a:r>
          </a:p>
        </p:txBody>
      </p:sp>
      <p:sp>
        <p:nvSpPr>
          <p:cNvPr id="13" name="Puščica: desno 12">
            <a:extLst>
              <a:ext uri="{FF2B5EF4-FFF2-40B4-BE49-F238E27FC236}">
                <a16:creationId xmlns:a16="http://schemas.microsoft.com/office/drawing/2014/main" id="{49431DDA-6CB2-45FE-B447-18F330D9F930}"/>
              </a:ext>
            </a:extLst>
          </p:cNvPr>
          <p:cNvSpPr/>
          <p:nvPr/>
        </p:nvSpPr>
        <p:spPr>
          <a:xfrm>
            <a:off x="9108315" y="602901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9239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1985E95-9B5F-4C53-9224-A2CC20A65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PRAVOKOTNIKOV JE NA SLIKI?</a:t>
            </a:r>
          </a:p>
        </p:txBody>
      </p:sp>
      <p:pic>
        <p:nvPicPr>
          <p:cNvPr id="4" name="Označba mesta vsebine 8">
            <a:extLst>
              <a:ext uri="{FF2B5EF4-FFF2-40B4-BE49-F238E27FC236}">
                <a16:creationId xmlns:a16="http://schemas.microsoft.com/office/drawing/2014/main" id="{E79833CD-1C5B-430C-9B98-7E343F52ED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9" y="3671849"/>
            <a:ext cx="5934031" cy="2945313"/>
          </a:xfrm>
        </p:spPr>
      </p:pic>
      <p:pic>
        <p:nvPicPr>
          <p:cNvPr id="5" name="Označba mesta vsebine 8">
            <a:extLst>
              <a:ext uri="{FF2B5EF4-FFF2-40B4-BE49-F238E27FC236}">
                <a16:creationId xmlns:a16="http://schemas.microsoft.com/office/drawing/2014/main" id="{09CEA13A-A4E8-4832-8074-1944730686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5154" y="3671849"/>
            <a:ext cx="6047173" cy="3001470"/>
          </a:xfrm>
          <a:prstGeom prst="rect">
            <a:avLst/>
          </a:prstGeom>
        </p:spPr>
      </p:pic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id="{8AC6118B-0448-4FDF-BAD1-D14B04EC1973}"/>
              </a:ext>
            </a:extLst>
          </p:cNvPr>
          <p:cNvSpPr/>
          <p:nvPr/>
        </p:nvSpPr>
        <p:spPr>
          <a:xfrm>
            <a:off x="9552373" y="2484815"/>
            <a:ext cx="1429305" cy="7013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6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A9B2E2A7-1C89-4590-96BB-791068ACB89C}"/>
              </a:ext>
            </a:extLst>
          </p:cNvPr>
          <p:cNvSpPr/>
          <p:nvPr/>
        </p:nvSpPr>
        <p:spPr>
          <a:xfrm>
            <a:off x="9161923" y="1902548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61619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C49605-340C-4A77-9E61-D8AD037A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5DBAB243-E1F2-4772-A236-644C74321E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433" y="2296142"/>
            <a:ext cx="3943978" cy="4351338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92326535-A617-4E66-811C-1AEF4433A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698" y="1917578"/>
            <a:ext cx="3415392" cy="3768155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4C7B6EC2-AED7-4480-9810-866D18923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75" y="2796465"/>
            <a:ext cx="3415392" cy="3768155"/>
          </a:xfrm>
          <a:prstGeom prst="rect">
            <a:avLst/>
          </a:prstGeom>
        </p:spPr>
      </p:pic>
      <p:sp>
        <p:nvSpPr>
          <p:cNvPr id="10" name="Pravokotnik: zaokroženi vogali 9">
            <a:extLst>
              <a:ext uri="{FF2B5EF4-FFF2-40B4-BE49-F238E27FC236}">
                <a16:creationId xmlns:a16="http://schemas.microsoft.com/office/drawing/2014/main" id="{D8D618A4-92AC-4C85-BF6E-7C955502F096}"/>
              </a:ext>
            </a:extLst>
          </p:cNvPr>
          <p:cNvSpPr/>
          <p:nvPr/>
        </p:nvSpPr>
        <p:spPr>
          <a:xfrm>
            <a:off x="9575084" y="1593545"/>
            <a:ext cx="1269506" cy="6303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15</a:t>
            </a:r>
          </a:p>
        </p:txBody>
      </p:sp>
      <p:sp>
        <p:nvSpPr>
          <p:cNvPr id="11" name="Puščica: desno 10">
            <a:extLst>
              <a:ext uri="{FF2B5EF4-FFF2-40B4-BE49-F238E27FC236}">
                <a16:creationId xmlns:a16="http://schemas.microsoft.com/office/drawing/2014/main" id="{C3B3E07C-1DE3-415C-93E3-9BB6E8BF726D}"/>
              </a:ext>
            </a:extLst>
          </p:cNvPr>
          <p:cNvSpPr/>
          <p:nvPr/>
        </p:nvSpPr>
        <p:spPr>
          <a:xfrm>
            <a:off x="9215021" y="994299"/>
            <a:ext cx="2597166" cy="1714168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1876709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D5B540-7DE9-45CB-915C-F3EAF87E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CA03046A-7442-4FA8-9313-56B880E7CC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5895" y="2151067"/>
            <a:ext cx="7645154" cy="4594067"/>
          </a:xfrm>
        </p:spPr>
      </p:pic>
      <p:sp>
        <p:nvSpPr>
          <p:cNvPr id="6" name="Elipsa 5">
            <a:extLst>
              <a:ext uri="{FF2B5EF4-FFF2-40B4-BE49-F238E27FC236}">
                <a16:creationId xmlns:a16="http://schemas.microsoft.com/office/drawing/2014/main" id="{1BB321AD-E1AF-4CAC-8D90-697472175E30}"/>
              </a:ext>
            </a:extLst>
          </p:cNvPr>
          <p:cNvSpPr/>
          <p:nvPr/>
        </p:nvSpPr>
        <p:spPr>
          <a:xfrm>
            <a:off x="2743200" y="3542189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3F257967-1FFC-4D4C-981B-0A8F88F9832B}"/>
              </a:ext>
            </a:extLst>
          </p:cNvPr>
          <p:cNvSpPr/>
          <p:nvPr/>
        </p:nvSpPr>
        <p:spPr>
          <a:xfrm>
            <a:off x="2743200" y="5665432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Elipsa 7">
            <a:extLst>
              <a:ext uri="{FF2B5EF4-FFF2-40B4-BE49-F238E27FC236}">
                <a16:creationId xmlns:a16="http://schemas.microsoft.com/office/drawing/2014/main" id="{2B94B7B3-3479-4B0F-A27B-E9F90C22E317}"/>
              </a:ext>
            </a:extLst>
          </p:cNvPr>
          <p:cNvSpPr/>
          <p:nvPr/>
        </p:nvSpPr>
        <p:spPr>
          <a:xfrm>
            <a:off x="4288286" y="2313683"/>
            <a:ext cx="436484" cy="437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45775D55-BA41-4FA8-8FD2-9B0F59C960A6}"/>
              </a:ext>
            </a:extLst>
          </p:cNvPr>
          <p:cNvSpPr/>
          <p:nvPr/>
        </p:nvSpPr>
        <p:spPr>
          <a:xfrm>
            <a:off x="8444144" y="3542189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E6B83A41-5A5C-45DD-AC40-7BBC1EB9B1C4}"/>
              </a:ext>
            </a:extLst>
          </p:cNvPr>
          <p:cNvSpPr/>
          <p:nvPr/>
        </p:nvSpPr>
        <p:spPr>
          <a:xfrm>
            <a:off x="8444144" y="5630013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AF8B107F-9CF7-4970-ADFD-F610565ABC38}"/>
              </a:ext>
            </a:extLst>
          </p:cNvPr>
          <p:cNvSpPr/>
          <p:nvPr/>
        </p:nvSpPr>
        <p:spPr>
          <a:xfrm>
            <a:off x="4608990" y="5681170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5990A699-34A9-48C1-8B3E-702840A8BF42}"/>
              </a:ext>
            </a:extLst>
          </p:cNvPr>
          <p:cNvSpPr/>
          <p:nvPr/>
        </p:nvSpPr>
        <p:spPr>
          <a:xfrm>
            <a:off x="6517690" y="4625357"/>
            <a:ext cx="559293" cy="55041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lipsa 12">
            <a:extLst>
              <a:ext uri="{FF2B5EF4-FFF2-40B4-BE49-F238E27FC236}">
                <a16:creationId xmlns:a16="http://schemas.microsoft.com/office/drawing/2014/main" id="{90925EC3-D222-4151-8513-564DF09622BE}"/>
              </a:ext>
            </a:extLst>
          </p:cNvPr>
          <p:cNvSpPr/>
          <p:nvPr/>
        </p:nvSpPr>
        <p:spPr>
          <a:xfrm>
            <a:off x="7076983" y="2313683"/>
            <a:ext cx="436484" cy="43711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: zaokroženi vogali 13">
            <a:extLst>
              <a:ext uri="{FF2B5EF4-FFF2-40B4-BE49-F238E27FC236}">
                <a16:creationId xmlns:a16="http://schemas.microsoft.com/office/drawing/2014/main" id="{06A00953-6050-4CAB-973F-148C5F18FD13}"/>
              </a:ext>
            </a:extLst>
          </p:cNvPr>
          <p:cNvSpPr/>
          <p:nvPr/>
        </p:nvSpPr>
        <p:spPr>
          <a:xfrm>
            <a:off x="10466773" y="5573830"/>
            <a:ext cx="1162975" cy="66278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8</a:t>
            </a:r>
          </a:p>
        </p:txBody>
      </p:sp>
      <p:sp>
        <p:nvSpPr>
          <p:cNvPr id="15" name="Puščica: desno 14">
            <a:extLst>
              <a:ext uri="{FF2B5EF4-FFF2-40B4-BE49-F238E27FC236}">
                <a16:creationId xmlns:a16="http://schemas.microsoft.com/office/drawing/2014/main" id="{5031C069-F009-445C-96DE-BA497D22DCDE}"/>
              </a:ext>
            </a:extLst>
          </p:cNvPr>
          <p:cNvSpPr/>
          <p:nvPr/>
        </p:nvSpPr>
        <p:spPr>
          <a:xfrm>
            <a:off x="9752122" y="4991794"/>
            <a:ext cx="2349855" cy="1753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3120379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A292CB-AC2B-40C0-848F-5E9460C9D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BE39C66-663D-450C-8C61-091838C67A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348" y="1690688"/>
            <a:ext cx="5489627" cy="4838882"/>
          </a:xfrm>
        </p:spPr>
      </p:pic>
      <p:sp>
        <p:nvSpPr>
          <p:cNvPr id="8" name="Enakokraki trikotnik 7">
            <a:extLst>
              <a:ext uri="{FF2B5EF4-FFF2-40B4-BE49-F238E27FC236}">
                <a16:creationId xmlns:a16="http://schemas.microsoft.com/office/drawing/2014/main" id="{20F2A601-B732-4EBD-909C-05DB1986FE15}"/>
              </a:ext>
            </a:extLst>
          </p:cNvPr>
          <p:cNvSpPr/>
          <p:nvPr/>
        </p:nvSpPr>
        <p:spPr>
          <a:xfrm>
            <a:off x="4572000" y="1828800"/>
            <a:ext cx="807868" cy="967666"/>
          </a:xfrm>
          <a:prstGeom prst="triangl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nakokraki trikotnik 8">
            <a:extLst>
              <a:ext uri="{FF2B5EF4-FFF2-40B4-BE49-F238E27FC236}">
                <a16:creationId xmlns:a16="http://schemas.microsoft.com/office/drawing/2014/main" id="{F6991E6C-153F-49D7-BC60-D74AB7196985}"/>
              </a:ext>
            </a:extLst>
          </p:cNvPr>
          <p:cNvSpPr/>
          <p:nvPr/>
        </p:nvSpPr>
        <p:spPr>
          <a:xfrm rot="16200000">
            <a:off x="3605814" y="3046520"/>
            <a:ext cx="807868" cy="967666"/>
          </a:xfrm>
          <a:prstGeom prst="triangl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nakokraki trikotnik 9">
            <a:extLst>
              <a:ext uri="{FF2B5EF4-FFF2-40B4-BE49-F238E27FC236}">
                <a16:creationId xmlns:a16="http://schemas.microsoft.com/office/drawing/2014/main" id="{23AADD0F-F258-4F72-8C08-B7584AD19317}"/>
              </a:ext>
            </a:extLst>
          </p:cNvPr>
          <p:cNvSpPr/>
          <p:nvPr/>
        </p:nvSpPr>
        <p:spPr>
          <a:xfrm rot="5966531">
            <a:off x="1179616" y="4391673"/>
            <a:ext cx="609824" cy="704582"/>
          </a:xfrm>
          <a:prstGeom prst="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0BCB2697-156C-452C-B830-46FB81B0C971}"/>
              </a:ext>
            </a:extLst>
          </p:cNvPr>
          <p:cNvSpPr/>
          <p:nvPr/>
        </p:nvSpPr>
        <p:spPr>
          <a:xfrm rot="15403847">
            <a:off x="271210" y="2139385"/>
            <a:ext cx="1221008" cy="1019705"/>
          </a:xfrm>
          <a:prstGeom prst="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: zaokroženi vogali 11">
            <a:extLst>
              <a:ext uri="{FF2B5EF4-FFF2-40B4-BE49-F238E27FC236}">
                <a16:creationId xmlns:a16="http://schemas.microsoft.com/office/drawing/2014/main" id="{13DD431F-4DD0-4235-BE20-A1F63807DC23}"/>
              </a:ext>
            </a:extLst>
          </p:cNvPr>
          <p:cNvSpPr/>
          <p:nvPr/>
        </p:nvSpPr>
        <p:spPr>
          <a:xfrm>
            <a:off x="9712171" y="4536489"/>
            <a:ext cx="1074198" cy="70133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6</a:t>
            </a:r>
          </a:p>
        </p:txBody>
      </p:sp>
      <p:sp>
        <p:nvSpPr>
          <p:cNvPr id="13" name="Puščica: desno 12">
            <a:extLst>
              <a:ext uri="{FF2B5EF4-FFF2-40B4-BE49-F238E27FC236}">
                <a16:creationId xmlns:a16="http://schemas.microsoft.com/office/drawing/2014/main" id="{87903D71-0954-4698-958B-E55B053740B5}"/>
              </a:ext>
            </a:extLst>
          </p:cNvPr>
          <p:cNvSpPr/>
          <p:nvPr/>
        </p:nvSpPr>
        <p:spPr>
          <a:xfrm>
            <a:off x="9164483" y="4110129"/>
            <a:ext cx="2349855" cy="17533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360036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022CCBD-A105-4A07-A5E3-68F1A6517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PRAVOKOTNIKOV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97A0439B-DCF2-4555-9141-68651B54A8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506026" y="1407774"/>
            <a:ext cx="6658253" cy="5328481"/>
          </a:xfrm>
        </p:spPr>
      </p:pic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id="{4CAF2C87-094F-4DF3-B10A-85D236AE0F1E}"/>
              </a:ext>
            </a:extLst>
          </p:cNvPr>
          <p:cNvSpPr/>
          <p:nvPr/>
        </p:nvSpPr>
        <p:spPr>
          <a:xfrm>
            <a:off x="9668722" y="4314548"/>
            <a:ext cx="1438182" cy="8256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7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3CB81D77-FBFE-490F-A5EC-48DC3FC65EA5}"/>
              </a:ext>
            </a:extLst>
          </p:cNvPr>
          <p:cNvSpPr/>
          <p:nvPr/>
        </p:nvSpPr>
        <p:spPr>
          <a:xfrm>
            <a:off x="9375759" y="3789447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2548679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6410CD-BD6A-465D-8443-DA165EC8D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8EC105D2-9DCD-44FC-AE75-14C3D82C4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2089" y="2192784"/>
            <a:ext cx="8840532" cy="4445817"/>
          </a:xfrm>
        </p:spPr>
      </p:pic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id="{3A486DD2-7694-4858-93CA-722C163CCA1A}"/>
              </a:ext>
            </a:extLst>
          </p:cNvPr>
          <p:cNvSpPr/>
          <p:nvPr/>
        </p:nvSpPr>
        <p:spPr>
          <a:xfrm>
            <a:off x="10191566" y="4891596"/>
            <a:ext cx="1073458" cy="74572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12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016141C6-3B6B-4836-8620-C3493F6A1CA7}"/>
              </a:ext>
            </a:extLst>
          </p:cNvPr>
          <p:cNvSpPr/>
          <p:nvPr/>
        </p:nvSpPr>
        <p:spPr>
          <a:xfrm>
            <a:off x="9591784" y="4326546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223087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161083D-225C-43EF-BCA9-775DA63C2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KROGOV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F7A0CFC-2CFB-4CCF-807B-A5C3DE0FA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093107">
            <a:off x="2101571" y="1124110"/>
            <a:ext cx="3704337" cy="6994375"/>
          </a:xfrm>
        </p:spPr>
      </p:pic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id="{842AC4D8-76C1-46C8-B5F5-1D70AA071957}"/>
              </a:ext>
            </a:extLst>
          </p:cNvPr>
          <p:cNvSpPr/>
          <p:nvPr/>
        </p:nvSpPr>
        <p:spPr>
          <a:xfrm>
            <a:off x="9605639" y="4572000"/>
            <a:ext cx="1660124" cy="932156"/>
          </a:xfrm>
          <a:prstGeom prst="roundRect">
            <a:avLst/>
          </a:prstGeom>
          <a:solidFill>
            <a:srgbClr val="F810E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4000" dirty="0"/>
              <a:t>6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FE00091C-4063-4531-A181-5D3F113E5D14}"/>
              </a:ext>
            </a:extLst>
          </p:cNvPr>
          <p:cNvSpPr/>
          <p:nvPr/>
        </p:nvSpPr>
        <p:spPr>
          <a:xfrm>
            <a:off x="9108489" y="4012707"/>
            <a:ext cx="2778160" cy="200635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31368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7D7F9D-EC50-41A1-BE5A-5634C934F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02438223-E95C-4D9D-B48E-F7B1BD64E3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2174" y="2112885"/>
            <a:ext cx="8413655" cy="4379990"/>
          </a:xfrm>
        </p:spPr>
      </p:pic>
      <p:sp>
        <p:nvSpPr>
          <p:cNvPr id="6" name="Pravokotnik: zaokroženi vogali 5">
            <a:extLst>
              <a:ext uri="{FF2B5EF4-FFF2-40B4-BE49-F238E27FC236}">
                <a16:creationId xmlns:a16="http://schemas.microsoft.com/office/drawing/2014/main" id="{71551108-1683-4BBD-AC75-EFFE9D53C068}"/>
              </a:ext>
            </a:extLst>
          </p:cNvPr>
          <p:cNvSpPr/>
          <p:nvPr/>
        </p:nvSpPr>
        <p:spPr>
          <a:xfrm>
            <a:off x="9818702" y="2672178"/>
            <a:ext cx="1384917" cy="932156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dirty="0"/>
              <a:t>10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9D4A43A3-4C7F-4FBC-B139-836587F7E242}"/>
              </a:ext>
            </a:extLst>
          </p:cNvPr>
          <p:cNvSpPr/>
          <p:nvPr/>
        </p:nvSpPr>
        <p:spPr>
          <a:xfrm>
            <a:off x="9232776" y="2135079"/>
            <a:ext cx="2778160" cy="2006354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9386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F5EC33-1CBB-4E1F-BF1D-9B1F4BE8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593" y="1145219"/>
            <a:ext cx="3653902" cy="4261281"/>
          </a:xfrm>
        </p:spPr>
        <p:txBody>
          <a:bodyPr>
            <a:noAutofit/>
          </a:bodyPr>
          <a:lstStyle/>
          <a:p>
            <a:r>
              <a:rPr lang="sl-SI" sz="2800" dirty="0"/>
              <a:t>V </a:t>
            </a:r>
            <a:r>
              <a:rPr lang="sl-SI" sz="2800"/>
              <a:t>ZVEZEK ZA MATEMATIKO </a:t>
            </a:r>
            <a:r>
              <a:rPr lang="sl-SI" sz="2800" dirty="0"/>
              <a:t>NAPIŠI NASLOV </a:t>
            </a:r>
            <a:r>
              <a:rPr lang="sl-SI" sz="2800" b="1" dirty="0">
                <a:solidFill>
                  <a:srgbClr val="FF0000"/>
                </a:solidFill>
              </a:rPr>
              <a:t>LIKI</a:t>
            </a:r>
            <a:r>
              <a:rPr lang="sl-SI" sz="2800" dirty="0"/>
              <a:t> Z RDEČO BARVICO. </a:t>
            </a:r>
            <a:br>
              <a:rPr lang="sl-SI" sz="2800" dirty="0"/>
            </a:br>
            <a:br>
              <a:rPr lang="sl-SI" sz="2800" dirty="0"/>
            </a:br>
            <a:br>
              <a:rPr lang="sl-SI" sz="2800" dirty="0"/>
            </a:br>
            <a:r>
              <a:rPr lang="sl-SI" sz="2800" dirty="0"/>
              <a:t>S ŠABLONO NARIŠI DOMIŠLJISKO ŽIVAL.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B747B9D8-DD59-44FC-A28C-843779674D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6784" y="365125"/>
            <a:ext cx="8398277" cy="6269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8829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88D4654-BAC2-4028-9FB6-1738252BB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142" y="128013"/>
            <a:ext cx="10515600" cy="858258"/>
          </a:xfrm>
        </p:spPr>
        <p:txBody>
          <a:bodyPr/>
          <a:lstStyle/>
          <a:p>
            <a:r>
              <a:rPr lang="sl-SI" dirty="0"/>
              <a:t>KOLIKO PRAVOKOTNIKOV JE NA SLIKI?</a:t>
            </a:r>
          </a:p>
        </p:txBody>
      </p:sp>
      <p:pic>
        <p:nvPicPr>
          <p:cNvPr id="6" name="Označba mesta vsebine 5">
            <a:extLst>
              <a:ext uri="{FF2B5EF4-FFF2-40B4-BE49-F238E27FC236}">
                <a16:creationId xmlns:a16="http://schemas.microsoft.com/office/drawing/2014/main" id="{DCEB38A4-E566-413E-AF6A-1A58E6DC37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3179" y="5165664"/>
            <a:ext cx="2598005" cy="1511939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E95E442A-8F8A-46FB-973D-D22455C291EC}"/>
              </a:ext>
            </a:extLst>
          </p:cNvPr>
          <p:cNvSpPr/>
          <p:nvPr/>
        </p:nvSpPr>
        <p:spPr>
          <a:xfrm>
            <a:off x="1502032" y="4705161"/>
            <a:ext cx="1226974" cy="1935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0D2DE0D8-15BB-4AC5-955E-6F38011A8C75}"/>
              </a:ext>
            </a:extLst>
          </p:cNvPr>
          <p:cNvSpPr/>
          <p:nvPr/>
        </p:nvSpPr>
        <p:spPr>
          <a:xfrm>
            <a:off x="2968806" y="2354178"/>
            <a:ext cx="1632012" cy="4323425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5BBC02FF-EB81-4316-903E-839848417B7D}"/>
              </a:ext>
            </a:extLst>
          </p:cNvPr>
          <p:cNvSpPr/>
          <p:nvPr/>
        </p:nvSpPr>
        <p:spPr>
          <a:xfrm rot="5400000">
            <a:off x="8875882" y="1959129"/>
            <a:ext cx="1307977" cy="25484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Elipsa 8">
            <a:extLst>
              <a:ext uri="{FF2B5EF4-FFF2-40B4-BE49-F238E27FC236}">
                <a16:creationId xmlns:a16="http://schemas.microsoft.com/office/drawing/2014/main" id="{8191E06A-7B2B-4129-B800-8B28D9947297}"/>
              </a:ext>
            </a:extLst>
          </p:cNvPr>
          <p:cNvSpPr/>
          <p:nvPr/>
        </p:nvSpPr>
        <p:spPr>
          <a:xfrm>
            <a:off x="5727762" y="5392531"/>
            <a:ext cx="1180360" cy="105820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lipsa 9">
            <a:extLst>
              <a:ext uri="{FF2B5EF4-FFF2-40B4-BE49-F238E27FC236}">
                <a16:creationId xmlns:a16="http://schemas.microsoft.com/office/drawing/2014/main" id="{E6F9F1F6-4915-434E-BC7C-171BA800E9D7}"/>
              </a:ext>
            </a:extLst>
          </p:cNvPr>
          <p:cNvSpPr/>
          <p:nvPr/>
        </p:nvSpPr>
        <p:spPr>
          <a:xfrm>
            <a:off x="8328008" y="3887331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lipsa 10">
            <a:extLst>
              <a:ext uri="{FF2B5EF4-FFF2-40B4-BE49-F238E27FC236}">
                <a16:creationId xmlns:a16="http://schemas.microsoft.com/office/drawing/2014/main" id="{8D9D21A9-C54D-415E-A087-DAE6614B099E}"/>
              </a:ext>
            </a:extLst>
          </p:cNvPr>
          <p:cNvSpPr/>
          <p:nvPr/>
        </p:nvSpPr>
        <p:spPr>
          <a:xfrm>
            <a:off x="9818519" y="3887331"/>
            <a:ext cx="967666" cy="1012054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nakokraki trikotnik 11">
            <a:extLst>
              <a:ext uri="{FF2B5EF4-FFF2-40B4-BE49-F238E27FC236}">
                <a16:creationId xmlns:a16="http://schemas.microsoft.com/office/drawing/2014/main" id="{AF5858C0-A8FC-4F33-83F4-6F147AE8ABE8}"/>
              </a:ext>
            </a:extLst>
          </p:cNvPr>
          <p:cNvSpPr/>
          <p:nvPr/>
        </p:nvSpPr>
        <p:spPr>
          <a:xfrm rot="6440296">
            <a:off x="8827759" y="909119"/>
            <a:ext cx="1590301" cy="2452088"/>
          </a:xfrm>
          <a:prstGeom prst="triangle">
            <a:avLst>
              <a:gd name="adj" fmla="val 51504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nakokraki trikotnik 12">
            <a:extLst>
              <a:ext uri="{FF2B5EF4-FFF2-40B4-BE49-F238E27FC236}">
                <a16:creationId xmlns:a16="http://schemas.microsoft.com/office/drawing/2014/main" id="{FFAFB6BD-CE17-46FE-AA89-E291E1CDFB0D}"/>
              </a:ext>
            </a:extLst>
          </p:cNvPr>
          <p:cNvSpPr/>
          <p:nvPr/>
        </p:nvSpPr>
        <p:spPr>
          <a:xfrm>
            <a:off x="4948823" y="3326104"/>
            <a:ext cx="2598005" cy="175415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4" name="Enakokraki trikotnik 13">
            <a:extLst>
              <a:ext uri="{FF2B5EF4-FFF2-40B4-BE49-F238E27FC236}">
                <a16:creationId xmlns:a16="http://schemas.microsoft.com/office/drawing/2014/main" id="{156FD40D-0C0A-4117-B456-1309EF373290}"/>
              </a:ext>
            </a:extLst>
          </p:cNvPr>
          <p:cNvSpPr/>
          <p:nvPr/>
        </p:nvSpPr>
        <p:spPr>
          <a:xfrm>
            <a:off x="3194632" y="1407118"/>
            <a:ext cx="1180360" cy="878890"/>
          </a:xfrm>
          <a:prstGeom prst="triangl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aphicFrame>
        <p:nvGraphicFramePr>
          <p:cNvPr id="17" name="Tabela 17">
            <a:extLst>
              <a:ext uri="{FF2B5EF4-FFF2-40B4-BE49-F238E27FC236}">
                <a16:creationId xmlns:a16="http://schemas.microsoft.com/office/drawing/2014/main" id="{3484427A-B69E-4379-B10E-FE03584CED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87239"/>
              </p:ext>
            </p:extLst>
          </p:nvPr>
        </p:nvGraphicFramePr>
        <p:xfrm>
          <a:off x="9622909" y="5244500"/>
          <a:ext cx="1691755" cy="88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755">
                  <a:extLst>
                    <a:ext uri="{9D8B030D-6E8A-4147-A177-3AD203B41FA5}">
                      <a16:colId xmlns:a16="http://schemas.microsoft.com/office/drawing/2014/main" val="723466607"/>
                    </a:ext>
                  </a:extLst>
                </a:gridCol>
              </a:tblGrid>
              <a:tr h="883338">
                <a:tc>
                  <a:txBody>
                    <a:bodyPr/>
                    <a:lstStyle/>
                    <a:p>
                      <a:pPr algn="ctr"/>
                      <a:r>
                        <a:rPr lang="sl-SI" sz="4400" baseline="0" dirty="0"/>
                        <a:t>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260670"/>
                  </a:ext>
                </a:extLst>
              </a:tr>
            </a:tbl>
          </a:graphicData>
        </a:graphic>
      </p:graphicFrame>
      <p:sp>
        <p:nvSpPr>
          <p:cNvPr id="20" name="Puščica: desno 19">
            <a:extLst>
              <a:ext uri="{FF2B5EF4-FFF2-40B4-BE49-F238E27FC236}">
                <a16:creationId xmlns:a16="http://schemas.microsoft.com/office/drawing/2014/main" id="{7185BA04-299E-4BC2-9E74-2E40097F9B4D}"/>
              </a:ext>
            </a:extLst>
          </p:cNvPr>
          <p:cNvSpPr/>
          <p:nvPr/>
        </p:nvSpPr>
        <p:spPr>
          <a:xfrm>
            <a:off x="9295674" y="4775713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  <p:sp>
        <p:nvSpPr>
          <p:cNvPr id="15" name="Elipsa 14">
            <a:extLst>
              <a:ext uri="{FF2B5EF4-FFF2-40B4-BE49-F238E27FC236}">
                <a16:creationId xmlns:a16="http://schemas.microsoft.com/office/drawing/2014/main" id="{A998AE58-9B9C-4499-A07A-78E3038E0BAB}"/>
              </a:ext>
            </a:extLst>
          </p:cNvPr>
          <p:cNvSpPr/>
          <p:nvPr/>
        </p:nvSpPr>
        <p:spPr>
          <a:xfrm>
            <a:off x="1632728" y="5119569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8AF492A2-285B-4987-99C1-E5E7EA119DB5}"/>
              </a:ext>
            </a:extLst>
          </p:cNvPr>
          <p:cNvSpPr/>
          <p:nvPr/>
        </p:nvSpPr>
        <p:spPr>
          <a:xfrm>
            <a:off x="3188408" y="2701701"/>
            <a:ext cx="1118273" cy="1058205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F285C421-EF47-4C1C-8BE5-150E92F220D3}"/>
              </a:ext>
            </a:extLst>
          </p:cNvPr>
          <p:cNvSpPr/>
          <p:nvPr/>
        </p:nvSpPr>
        <p:spPr>
          <a:xfrm>
            <a:off x="3206522" y="3986787"/>
            <a:ext cx="1118272" cy="1058205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1E05DBB5-97E8-4A4A-8109-1E7B4C7D6F4D}"/>
              </a:ext>
            </a:extLst>
          </p:cNvPr>
          <p:cNvSpPr/>
          <p:nvPr/>
        </p:nvSpPr>
        <p:spPr>
          <a:xfrm>
            <a:off x="3198178" y="5271873"/>
            <a:ext cx="1118272" cy="1058205"/>
          </a:xfrm>
          <a:prstGeom prst="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3" name="Pravokotnik 22">
            <a:extLst>
              <a:ext uri="{FF2B5EF4-FFF2-40B4-BE49-F238E27FC236}">
                <a16:creationId xmlns:a16="http://schemas.microsoft.com/office/drawing/2014/main" id="{443454D1-E827-4E7B-B7BF-50125D2CE8E8}"/>
              </a:ext>
            </a:extLst>
          </p:cNvPr>
          <p:cNvSpPr/>
          <p:nvPr/>
        </p:nvSpPr>
        <p:spPr>
          <a:xfrm>
            <a:off x="3374778" y="4140551"/>
            <a:ext cx="781759" cy="7588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4" name="Pravokotnik 23">
            <a:extLst>
              <a:ext uri="{FF2B5EF4-FFF2-40B4-BE49-F238E27FC236}">
                <a16:creationId xmlns:a16="http://schemas.microsoft.com/office/drawing/2014/main" id="{5E359CD7-D3FD-44B9-B3D8-49CE6B0AD9E4}"/>
              </a:ext>
            </a:extLst>
          </p:cNvPr>
          <p:cNvSpPr/>
          <p:nvPr/>
        </p:nvSpPr>
        <p:spPr>
          <a:xfrm>
            <a:off x="5856945" y="4136472"/>
            <a:ext cx="781759" cy="758834"/>
          </a:xfrm>
          <a:prstGeom prst="rect">
            <a:avLst/>
          </a:prstGeom>
          <a:solidFill>
            <a:srgbClr val="00B0F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61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avokotnik 12">
            <a:extLst>
              <a:ext uri="{FF2B5EF4-FFF2-40B4-BE49-F238E27FC236}">
                <a16:creationId xmlns:a16="http://schemas.microsoft.com/office/drawing/2014/main" id="{034942A5-DD14-4C86-8C89-FA6BF7B3AF3E}"/>
              </a:ext>
            </a:extLst>
          </p:cNvPr>
          <p:cNvSpPr/>
          <p:nvPr/>
        </p:nvSpPr>
        <p:spPr>
          <a:xfrm>
            <a:off x="10501402" y="5123342"/>
            <a:ext cx="852398" cy="8337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/>
              <a:t>5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EF58B22-437C-424F-AB38-C27DBA90B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TRIKOTNIKOV JE NA SLIKI?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82C5CFAD-2C52-4BC3-94AF-4A3B62EAB1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096" y="3728620"/>
            <a:ext cx="1301824" cy="2954369"/>
          </a:xfr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5A74A6EC-4DE8-4723-9984-87FC19916C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279" y="2450962"/>
            <a:ext cx="1778586" cy="4407038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:a16="http://schemas.microsoft.com/office/drawing/2014/main" id="{3C076766-1199-4B16-BCCA-FF86DC8D15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99822" y="1797957"/>
            <a:ext cx="2290764" cy="5060043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D75EF88C-91A2-43CE-A9FA-6A449267ED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586" y="2450962"/>
            <a:ext cx="1778586" cy="4407038"/>
          </a:xfrm>
          <a:prstGeom prst="rect">
            <a:avLst/>
          </a:prstGeom>
        </p:spPr>
      </p:pic>
      <p:pic>
        <p:nvPicPr>
          <p:cNvPr id="11" name="Označba mesta vsebine 4">
            <a:extLst>
              <a:ext uri="{FF2B5EF4-FFF2-40B4-BE49-F238E27FC236}">
                <a16:creationId xmlns:a16="http://schemas.microsoft.com/office/drawing/2014/main" id="{1BE56D54-9BB0-447E-967E-A9E432844C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2337" y="3728620"/>
            <a:ext cx="1301824" cy="2954369"/>
          </a:xfrm>
          <a:prstGeom prst="rect">
            <a:avLst/>
          </a:prstGeom>
        </p:spPr>
      </p:pic>
      <p:sp>
        <p:nvSpPr>
          <p:cNvPr id="12" name="Puščica: desno 11">
            <a:extLst>
              <a:ext uri="{FF2B5EF4-FFF2-40B4-BE49-F238E27FC236}">
                <a16:creationId xmlns:a16="http://schemas.microsoft.com/office/drawing/2014/main" id="{B213B361-721F-4D7F-912A-59B0CFAB2413}"/>
              </a:ext>
            </a:extLst>
          </p:cNvPr>
          <p:cNvSpPr/>
          <p:nvPr/>
        </p:nvSpPr>
        <p:spPr>
          <a:xfrm>
            <a:off x="9951867" y="4587586"/>
            <a:ext cx="2176113" cy="19052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REŠITEV</a:t>
            </a:r>
            <a:r>
              <a:rPr lang="sl-SI" dirty="0"/>
              <a:t> (klikni)</a:t>
            </a:r>
          </a:p>
        </p:txBody>
      </p:sp>
    </p:spTree>
    <p:extLst>
      <p:ext uri="{BB962C8B-B14F-4D97-AF65-F5344CB8AC3E}">
        <p14:creationId xmlns:p14="http://schemas.microsoft.com/office/powerpoint/2010/main" val="335509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FC00081-8940-43B4-BC3B-4AD5BB5B2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KOLIKO PRAVOKOTNIKOV JE NA SLIKI?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E4440687-3468-4F7E-B3F8-596AA2CBC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8193" y="5672832"/>
            <a:ext cx="1508464" cy="4668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endParaRPr lang="sl-SI" dirty="0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6B62916B-93D4-441E-9E4F-042AF259B5AF}"/>
              </a:ext>
            </a:extLst>
          </p:cNvPr>
          <p:cNvSpPr/>
          <p:nvPr/>
        </p:nvSpPr>
        <p:spPr>
          <a:xfrm rot="5400000">
            <a:off x="847042" y="3574309"/>
            <a:ext cx="3452325" cy="25484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47B2D7E9-B55C-4D69-A56A-C3A5E5EA9F89}"/>
              </a:ext>
            </a:extLst>
          </p:cNvPr>
          <p:cNvSpPr/>
          <p:nvPr/>
        </p:nvSpPr>
        <p:spPr>
          <a:xfrm rot="5400000">
            <a:off x="4982087" y="3574309"/>
            <a:ext cx="3452325" cy="254842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A5365915-FA9D-4326-BBD6-C8900193B47B}"/>
              </a:ext>
            </a:extLst>
          </p:cNvPr>
          <p:cNvSpPr/>
          <p:nvPr/>
        </p:nvSpPr>
        <p:spPr>
          <a:xfrm>
            <a:off x="1757199" y="3716168"/>
            <a:ext cx="1632012" cy="82721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AEAB01E8-A225-4C59-BB3D-3B8139BB79CB}"/>
              </a:ext>
            </a:extLst>
          </p:cNvPr>
          <p:cNvSpPr/>
          <p:nvPr/>
        </p:nvSpPr>
        <p:spPr>
          <a:xfrm>
            <a:off x="1757199" y="5397572"/>
            <a:ext cx="1632012" cy="78283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70B47AA4-9B6D-428C-BE84-2F59C0CBE4C1}"/>
              </a:ext>
            </a:extLst>
          </p:cNvPr>
          <p:cNvSpPr/>
          <p:nvPr/>
        </p:nvSpPr>
        <p:spPr>
          <a:xfrm>
            <a:off x="7164280" y="3960303"/>
            <a:ext cx="386608" cy="217937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80038ED0-0B4C-4854-8DDC-348459FBFAA8}"/>
              </a:ext>
            </a:extLst>
          </p:cNvPr>
          <p:cNvSpPr/>
          <p:nvPr/>
        </p:nvSpPr>
        <p:spPr>
          <a:xfrm>
            <a:off x="5895160" y="3960303"/>
            <a:ext cx="401680" cy="212415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B167FB24-A5B3-441A-A82A-901882C4A492}"/>
              </a:ext>
            </a:extLst>
          </p:cNvPr>
          <p:cNvSpPr/>
          <p:nvPr/>
        </p:nvSpPr>
        <p:spPr>
          <a:xfrm>
            <a:off x="1298991" y="1756076"/>
            <a:ext cx="6683472" cy="1325563"/>
          </a:xfrm>
          <a:prstGeom prst="triangle">
            <a:avLst>
              <a:gd name="adj" fmla="val 5013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6818C07A-87B6-4776-81FF-17BCA2B02F2E}"/>
              </a:ext>
            </a:extLst>
          </p:cNvPr>
          <p:cNvSpPr/>
          <p:nvPr/>
        </p:nvSpPr>
        <p:spPr>
          <a:xfrm>
            <a:off x="4156894" y="1957019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9321A5E1-B3FB-4696-A94F-4723139092FB}"/>
              </a:ext>
            </a:extLst>
          </p:cNvPr>
          <p:cNvSpPr/>
          <p:nvPr/>
        </p:nvSpPr>
        <p:spPr>
          <a:xfrm>
            <a:off x="9937502" y="5553062"/>
            <a:ext cx="1100831" cy="5866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400" dirty="0"/>
              <a:t>6</a:t>
            </a:r>
          </a:p>
        </p:txBody>
      </p:sp>
      <p:sp>
        <p:nvSpPr>
          <p:cNvPr id="13" name="Puščica: desno 12">
            <a:extLst>
              <a:ext uri="{FF2B5EF4-FFF2-40B4-BE49-F238E27FC236}">
                <a16:creationId xmlns:a16="http://schemas.microsoft.com/office/drawing/2014/main" id="{F1C9EB1E-BD73-452F-ABDD-352D70DBB8D8}"/>
              </a:ext>
            </a:extLst>
          </p:cNvPr>
          <p:cNvSpPr/>
          <p:nvPr/>
        </p:nvSpPr>
        <p:spPr>
          <a:xfrm>
            <a:off x="9381596" y="4856052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  <p:sp>
        <p:nvSpPr>
          <p:cNvPr id="15" name="Enakokraki trikotnik 14">
            <a:extLst>
              <a:ext uri="{FF2B5EF4-FFF2-40B4-BE49-F238E27FC236}">
                <a16:creationId xmlns:a16="http://schemas.microsoft.com/office/drawing/2014/main" id="{20207164-3517-44C9-8149-F5A158FFE46C}"/>
              </a:ext>
            </a:extLst>
          </p:cNvPr>
          <p:cNvSpPr/>
          <p:nvPr/>
        </p:nvSpPr>
        <p:spPr>
          <a:xfrm>
            <a:off x="1877424" y="3805295"/>
            <a:ext cx="1391562" cy="670589"/>
          </a:xfrm>
          <a:prstGeom prst="triangl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Enakokraki trikotnik 15">
            <a:extLst>
              <a:ext uri="{FF2B5EF4-FFF2-40B4-BE49-F238E27FC236}">
                <a16:creationId xmlns:a16="http://schemas.microsoft.com/office/drawing/2014/main" id="{E45948B3-7C0B-4386-BDF3-F4E45CDBFE75}"/>
              </a:ext>
            </a:extLst>
          </p:cNvPr>
          <p:cNvSpPr/>
          <p:nvPr/>
        </p:nvSpPr>
        <p:spPr>
          <a:xfrm rot="10800000">
            <a:off x="1887766" y="5469092"/>
            <a:ext cx="1391562" cy="670589"/>
          </a:xfrm>
          <a:prstGeom prst="triangl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7" name="Enakokraki trikotnik 16">
            <a:extLst>
              <a:ext uri="{FF2B5EF4-FFF2-40B4-BE49-F238E27FC236}">
                <a16:creationId xmlns:a16="http://schemas.microsoft.com/office/drawing/2014/main" id="{C06A0566-CCC0-4A97-9955-1F469C2ABF7D}"/>
              </a:ext>
            </a:extLst>
          </p:cNvPr>
          <p:cNvSpPr/>
          <p:nvPr/>
        </p:nvSpPr>
        <p:spPr>
          <a:xfrm rot="16200000">
            <a:off x="6012467" y="5386999"/>
            <a:ext cx="1391562" cy="670589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Enakokraki trikotnik 17">
            <a:extLst>
              <a:ext uri="{FF2B5EF4-FFF2-40B4-BE49-F238E27FC236}">
                <a16:creationId xmlns:a16="http://schemas.microsoft.com/office/drawing/2014/main" id="{46805828-7526-4AC5-838E-CEBFC6E1062E}"/>
              </a:ext>
            </a:extLst>
          </p:cNvPr>
          <p:cNvSpPr/>
          <p:nvPr/>
        </p:nvSpPr>
        <p:spPr>
          <a:xfrm rot="5400000">
            <a:off x="6072835" y="4320790"/>
            <a:ext cx="1391562" cy="670589"/>
          </a:xfrm>
          <a:prstGeom prst="triangl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90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BA5166-CAA7-4B0F-969A-87169E5C1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4180"/>
          </a:xfrm>
        </p:spPr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pic>
        <p:nvPicPr>
          <p:cNvPr id="9" name="Označba mesta vsebine 8">
            <a:extLst>
              <a:ext uri="{FF2B5EF4-FFF2-40B4-BE49-F238E27FC236}">
                <a16:creationId xmlns:a16="http://schemas.microsoft.com/office/drawing/2014/main" id="{4CAD9FF5-23A0-4A23-8794-AFBCA8694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768" y="2141537"/>
            <a:ext cx="8766800" cy="4351338"/>
          </a:xfrm>
        </p:spPr>
      </p:pic>
      <p:sp>
        <p:nvSpPr>
          <p:cNvPr id="11" name="Pravokotnik 10">
            <a:extLst>
              <a:ext uri="{FF2B5EF4-FFF2-40B4-BE49-F238E27FC236}">
                <a16:creationId xmlns:a16="http://schemas.microsoft.com/office/drawing/2014/main" id="{4F61EFC1-B158-419A-9291-1D2F60DF5B99}"/>
              </a:ext>
            </a:extLst>
          </p:cNvPr>
          <p:cNvSpPr/>
          <p:nvPr/>
        </p:nvSpPr>
        <p:spPr>
          <a:xfrm>
            <a:off x="10244832" y="5430229"/>
            <a:ext cx="750632" cy="7179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600" dirty="0"/>
              <a:t>4</a:t>
            </a:r>
          </a:p>
        </p:txBody>
      </p:sp>
      <p:sp>
        <p:nvSpPr>
          <p:cNvPr id="10" name="Puščica: desno 9">
            <a:extLst>
              <a:ext uri="{FF2B5EF4-FFF2-40B4-BE49-F238E27FC236}">
                <a16:creationId xmlns:a16="http://schemas.microsoft.com/office/drawing/2014/main" id="{80346F31-6E6F-404F-8079-95CE709F7E57}"/>
              </a:ext>
            </a:extLst>
          </p:cNvPr>
          <p:cNvSpPr/>
          <p:nvPr/>
        </p:nvSpPr>
        <p:spPr>
          <a:xfrm>
            <a:off x="9668722" y="4851294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144696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54D6313-FF13-4BC6-AEC8-8764D94B8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sl-SI" dirty="0"/>
              <a:t>KOLIKO PRAVOKOTNIKOV JE NA SLIKI?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CA51851-B3EE-46DC-A69D-005130036EC2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9996256" y="6176963"/>
            <a:ext cx="1357544" cy="315912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-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11BF7F11-054E-4DD2-841D-F3153CD225FF}"/>
              </a:ext>
            </a:extLst>
          </p:cNvPr>
          <p:cNvSpPr/>
          <p:nvPr/>
        </p:nvSpPr>
        <p:spPr>
          <a:xfrm rot="5400000">
            <a:off x="5442011" y="1541859"/>
            <a:ext cx="1307977" cy="617055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" name="Elipsa 4">
            <a:extLst>
              <a:ext uri="{FF2B5EF4-FFF2-40B4-BE49-F238E27FC236}">
                <a16:creationId xmlns:a16="http://schemas.microsoft.com/office/drawing/2014/main" id="{42CF0195-0786-4E18-858E-EBFA8F48081F}"/>
              </a:ext>
            </a:extLst>
          </p:cNvPr>
          <p:cNvSpPr/>
          <p:nvPr/>
        </p:nvSpPr>
        <p:spPr>
          <a:xfrm>
            <a:off x="3010721" y="5281127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31CF7A99-A5C7-4399-9AE3-32602EC6C002}"/>
              </a:ext>
            </a:extLst>
          </p:cNvPr>
          <p:cNvSpPr/>
          <p:nvPr/>
        </p:nvSpPr>
        <p:spPr>
          <a:xfrm>
            <a:off x="4095276" y="5281127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9E0A654E-239D-499E-9336-CD1C72635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2071" y="5275046"/>
            <a:ext cx="981541" cy="1024217"/>
          </a:xfrm>
          <a:prstGeom prst="rect">
            <a:avLst/>
          </a:prstGeom>
        </p:spPr>
      </p:pic>
      <p:sp>
        <p:nvSpPr>
          <p:cNvPr id="8" name="Elipsa 7">
            <a:extLst>
              <a:ext uri="{FF2B5EF4-FFF2-40B4-BE49-F238E27FC236}">
                <a16:creationId xmlns:a16="http://schemas.microsoft.com/office/drawing/2014/main" id="{E985A1AE-AF69-473C-AA77-5A3F6E15A605}"/>
              </a:ext>
            </a:extLst>
          </p:cNvPr>
          <p:cNvSpPr/>
          <p:nvPr/>
        </p:nvSpPr>
        <p:spPr>
          <a:xfrm>
            <a:off x="8272057" y="5284168"/>
            <a:ext cx="967666" cy="1012054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848722D7-5F90-4D00-95C9-A283BE3D829D}"/>
              </a:ext>
            </a:extLst>
          </p:cNvPr>
          <p:cNvSpPr/>
          <p:nvPr/>
        </p:nvSpPr>
        <p:spPr>
          <a:xfrm>
            <a:off x="3010721" y="2884851"/>
            <a:ext cx="1118272" cy="1058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BC542ED3-F156-400B-A939-EA695F8406E1}"/>
              </a:ext>
            </a:extLst>
          </p:cNvPr>
          <p:cNvSpPr/>
          <p:nvPr/>
        </p:nvSpPr>
        <p:spPr>
          <a:xfrm>
            <a:off x="8063006" y="2884851"/>
            <a:ext cx="1118272" cy="105820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Enakokraki trikotnik 11">
            <a:extLst>
              <a:ext uri="{FF2B5EF4-FFF2-40B4-BE49-F238E27FC236}">
                <a16:creationId xmlns:a16="http://schemas.microsoft.com/office/drawing/2014/main" id="{7387E46F-BEE5-41D1-B09E-66B983E22585}"/>
              </a:ext>
            </a:extLst>
          </p:cNvPr>
          <p:cNvSpPr/>
          <p:nvPr/>
        </p:nvSpPr>
        <p:spPr>
          <a:xfrm rot="5400000">
            <a:off x="3019727" y="4325736"/>
            <a:ext cx="949653" cy="6028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Enakokraki trikotnik 12">
            <a:extLst>
              <a:ext uri="{FF2B5EF4-FFF2-40B4-BE49-F238E27FC236}">
                <a16:creationId xmlns:a16="http://schemas.microsoft.com/office/drawing/2014/main" id="{A7E34624-75BE-42F7-81BE-B4C65220CA83}"/>
              </a:ext>
            </a:extLst>
          </p:cNvPr>
          <p:cNvSpPr/>
          <p:nvPr/>
        </p:nvSpPr>
        <p:spPr>
          <a:xfrm rot="16200000">
            <a:off x="8281063" y="4312210"/>
            <a:ext cx="949653" cy="602805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8C720EF8-318C-47CD-A228-F1AA200BAE59}"/>
              </a:ext>
            </a:extLst>
          </p:cNvPr>
          <p:cNvSpPr/>
          <p:nvPr/>
        </p:nvSpPr>
        <p:spPr>
          <a:xfrm>
            <a:off x="2344153" y="3976190"/>
            <a:ext cx="608123" cy="130797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C1DE31B1-DF74-425E-9A24-EA8472B1BEF5}"/>
              </a:ext>
            </a:extLst>
          </p:cNvPr>
          <p:cNvSpPr/>
          <p:nvPr/>
        </p:nvSpPr>
        <p:spPr>
          <a:xfrm>
            <a:off x="9236103" y="3976190"/>
            <a:ext cx="608123" cy="1307978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8" name="Pravokotnik 17">
            <a:extLst>
              <a:ext uri="{FF2B5EF4-FFF2-40B4-BE49-F238E27FC236}">
                <a16:creationId xmlns:a16="http://schemas.microsoft.com/office/drawing/2014/main" id="{5BFA3161-2072-480A-BD9C-226F570A219C}"/>
              </a:ext>
            </a:extLst>
          </p:cNvPr>
          <p:cNvSpPr/>
          <p:nvPr/>
        </p:nvSpPr>
        <p:spPr>
          <a:xfrm>
            <a:off x="10052619" y="5545947"/>
            <a:ext cx="870012" cy="7889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000" dirty="0"/>
              <a:t>3</a:t>
            </a:r>
          </a:p>
        </p:txBody>
      </p:sp>
      <p:sp>
        <p:nvSpPr>
          <p:cNvPr id="17" name="Puščica: desno 16">
            <a:extLst>
              <a:ext uri="{FF2B5EF4-FFF2-40B4-BE49-F238E27FC236}">
                <a16:creationId xmlns:a16="http://schemas.microsoft.com/office/drawing/2014/main" id="{E4B443EE-66C1-4E09-9453-F5AC49BE0B8D}"/>
              </a:ext>
            </a:extLst>
          </p:cNvPr>
          <p:cNvSpPr/>
          <p:nvPr/>
        </p:nvSpPr>
        <p:spPr>
          <a:xfrm>
            <a:off x="9403070" y="4992131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  <p:sp>
        <p:nvSpPr>
          <p:cNvPr id="19" name="Pravokotnik 18">
            <a:extLst>
              <a:ext uri="{FF2B5EF4-FFF2-40B4-BE49-F238E27FC236}">
                <a16:creationId xmlns:a16="http://schemas.microsoft.com/office/drawing/2014/main" id="{5D3FDE78-BCC2-4E81-9456-1D000CEF4DF4}"/>
              </a:ext>
            </a:extLst>
          </p:cNvPr>
          <p:cNvSpPr/>
          <p:nvPr/>
        </p:nvSpPr>
        <p:spPr>
          <a:xfrm>
            <a:off x="4193669" y="3204730"/>
            <a:ext cx="770880" cy="738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0" name="Pravokotnik 19">
            <a:extLst>
              <a:ext uri="{FF2B5EF4-FFF2-40B4-BE49-F238E27FC236}">
                <a16:creationId xmlns:a16="http://schemas.microsoft.com/office/drawing/2014/main" id="{A24F863B-54FE-467A-8110-4D9B4DC23FF2}"/>
              </a:ext>
            </a:extLst>
          </p:cNvPr>
          <p:cNvSpPr/>
          <p:nvPr/>
        </p:nvSpPr>
        <p:spPr>
          <a:xfrm>
            <a:off x="7227450" y="3198733"/>
            <a:ext cx="770880" cy="73832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3972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0C5DAE8-2765-4E22-A34A-2BFC53D51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173" y="127224"/>
            <a:ext cx="10515600" cy="584786"/>
          </a:xfrm>
        </p:spPr>
        <p:txBody>
          <a:bodyPr>
            <a:normAutofit fontScale="90000"/>
          </a:bodyPr>
          <a:lstStyle/>
          <a:p>
            <a:r>
              <a:rPr lang="sl-SI" dirty="0"/>
              <a:t>KOLIKO PRAVOKOTNIKOV JE NA SLIKI?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271AA2A-3D76-48CA-9CFF-A531C52A2311}"/>
              </a:ext>
            </a:extLst>
          </p:cNvPr>
          <p:cNvSpPr>
            <a:spLocks noGrp="1"/>
          </p:cNvSpPr>
          <p:nvPr>
            <p:ph idx="1"/>
          </p:nvPr>
        </p:nvSpPr>
        <p:spPr>
          <a:xfrm flipH="1">
            <a:off x="523783" y="5885895"/>
            <a:ext cx="314417" cy="291068"/>
          </a:xfrm>
        </p:spPr>
        <p:txBody>
          <a:bodyPr>
            <a:normAutofit fontScale="55000" lnSpcReduction="20000"/>
          </a:bodyPr>
          <a:lstStyle/>
          <a:p>
            <a:r>
              <a:rPr lang="sl-SI" dirty="0"/>
              <a:t>.</a:t>
            </a: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7CD32C85-59F6-4ACD-AE52-CEBF3B045639}"/>
              </a:ext>
            </a:extLst>
          </p:cNvPr>
          <p:cNvSpPr/>
          <p:nvPr/>
        </p:nvSpPr>
        <p:spPr>
          <a:xfrm>
            <a:off x="5037240" y="4163922"/>
            <a:ext cx="828164" cy="255119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2887986E-97A4-480A-A807-9B8C7A721795}"/>
              </a:ext>
            </a:extLst>
          </p:cNvPr>
          <p:cNvSpPr/>
          <p:nvPr/>
        </p:nvSpPr>
        <p:spPr>
          <a:xfrm rot="3970544">
            <a:off x="5016893" y="158065"/>
            <a:ext cx="449066" cy="72604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6" name="Elipsa 5">
            <a:extLst>
              <a:ext uri="{FF2B5EF4-FFF2-40B4-BE49-F238E27FC236}">
                <a16:creationId xmlns:a16="http://schemas.microsoft.com/office/drawing/2014/main" id="{D07067A2-1C9D-4A49-ADBF-E0BC90718D3D}"/>
              </a:ext>
            </a:extLst>
          </p:cNvPr>
          <p:cNvSpPr/>
          <p:nvPr/>
        </p:nvSpPr>
        <p:spPr>
          <a:xfrm>
            <a:off x="1490644" y="3077112"/>
            <a:ext cx="810412" cy="71117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Elipsa 6">
            <a:extLst>
              <a:ext uri="{FF2B5EF4-FFF2-40B4-BE49-F238E27FC236}">
                <a16:creationId xmlns:a16="http://schemas.microsoft.com/office/drawing/2014/main" id="{BA207F82-56E2-4FEB-89C9-9176F3812B76}"/>
              </a:ext>
            </a:extLst>
          </p:cNvPr>
          <p:cNvSpPr/>
          <p:nvPr/>
        </p:nvSpPr>
        <p:spPr>
          <a:xfrm>
            <a:off x="6941660" y="884036"/>
            <a:ext cx="579396" cy="603969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6B2DBCBD-4ED6-4509-974B-A19237963900}"/>
              </a:ext>
            </a:extLst>
          </p:cNvPr>
          <p:cNvSpPr/>
          <p:nvPr/>
        </p:nvSpPr>
        <p:spPr>
          <a:xfrm rot="3486500">
            <a:off x="1951778" y="3932859"/>
            <a:ext cx="930986" cy="4934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7168929C-08FC-4EF8-B9AF-9A22F01C418E}"/>
              </a:ext>
            </a:extLst>
          </p:cNvPr>
          <p:cNvSpPr/>
          <p:nvPr/>
        </p:nvSpPr>
        <p:spPr>
          <a:xfrm rot="3788064">
            <a:off x="7161098" y="1698431"/>
            <a:ext cx="930986" cy="41449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Enakokraki trikotnik 9">
            <a:extLst>
              <a:ext uri="{FF2B5EF4-FFF2-40B4-BE49-F238E27FC236}">
                <a16:creationId xmlns:a16="http://schemas.microsoft.com/office/drawing/2014/main" id="{7E623CF4-8CA5-4846-B887-97B5E8544CDD}"/>
              </a:ext>
            </a:extLst>
          </p:cNvPr>
          <p:cNvSpPr/>
          <p:nvPr/>
        </p:nvSpPr>
        <p:spPr>
          <a:xfrm rot="19068440">
            <a:off x="1037100" y="2644407"/>
            <a:ext cx="677721" cy="603969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Enakokraki trikotnik 10">
            <a:extLst>
              <a:ext uri="{FF2B5EF4-FFF2-40B4-BE49-F238E27FC236}">
                <a16:creationId xmlns:a16="http://schemas.microsoft.com/office/drawing/2014/main" id="{F3368FA3-BA8F-4499-822C-A49C13A24FC6}"/>
              </a:ext>
            </a:extLst>
          </p:cNvPr>
          <p:cNvSpPr/>
          <p:nvPr/>
        </p:nvSpPr>
        <p:spPr>
          <a:xfrm rot="14610866">
            <a:off x="6722899" y="1767249"/>
            <a:ext cx="677721" cy="603969"/>
          </a:xfrm>
          <a:prstGeom prst="triangl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ravokotnik 12">
            <a:extLst>
              <a:ext uri="{FF2B5EF4-FFF2-40B4-BE49-F238E27FC236}">
                <a16:creationId xmlns:a16="http://schemas.microsoft.com/office/drawing/2014/main" id="{8F450779-99E9-4843-85C7-C66A862230A4}"/>
              </a:ext>
            </a:extLst>
          </p:cNvPr>
          <p:cNvSpPr/>
          <p:nvPr/>
        </p:nvSpPr>
        <p:spPr>
          <a:xfrm>
            <a:off x="169169" y="6242649"/>
            <a:ext cx="4788172" cy="42071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4" name="Pravokotnik 13">
            <a:extLst>
              <a:ext uri="{FF2B5EF4-FFF2-40B4-BE49-F238E27FC236}">
                <a16:creationId xmlns:a16="http://schemas.microsoft.com/office/drawing/2014/main" id="{B6D1B326-DECC-40DF-8656-C996E8EF7E65}"/>
              </a:ext>
            </a:extLst>
          </p:cNvPr>
          <p:cNvSpPr/>
          <p:nvPr/>
        </p:nvSpPr>
        <p:spPr>
          <a:xfrm>
            <a:off x="5945303" y="6253129"/>
            <a:ext cx="2810405" cy="420715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17" name="Pravokotnik 16">
            <a:extLst>
              <a:ext uri="{FF2B5EF4-FFF2-40B4-BE49-F238E27FC236}">
                <a16:creationId xmlns:a16="http://schemas.microsoft.com/office/drawing/2014/main" id="{F4D5CEAA-D773-4958-B557-0EB5C1CA7CEC}"/>
              </a:ext>
            </a:extLst>
          </p:cNvPr>
          <p:cNvSpPr/>
          <p:nvPr/>
        </p:nvSpPr>
        <p:spPr>
          <a:xfrm>
            <a:off x="9615402" y="5362113"/>
            <a:ext cx="1202168" cy="8910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4400" dirty="0"/>
              <a:t>6</a:t>
            </a:r>
          </a:p>
        </p:txBody>
      </p:sp>
      <p:sp>
        <p:nvSpPr>
          <p:cNvPr id="16" name="Puščica: desno 15">
            <a:extLst>
              <a:ext uri="{FF2B5EF4-FFF2-40B4-BE49-F238E27FC236}">
                <a16:creationId xmlns:a16="http://schemas.microsoft.com/office/drawing/2014/main" id="{677F065B-F580-40B8-BEE2-FC80362D6153}"/>
              </a:ext>
            </a:extLst>
          </p:cNvPr>
          <p:cNvSpPr/>
          <p:nvPr/>
        </p:nvSpPr>
        <p:spPr>
          <a:xfrm>
            <a:off x="9072804" y="4864907"/>
            <a:ext cx="2810404" cy="1865869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200" dirty="0"/>
              <a:t>REŠITEV</a:t>
            </a:r>
            <a:r>
              <a:rPr lang="sl-SI" dirty="0"/>
              <a:t> (klikni)</a:t>
            </a:r>
          </a:p>
        </p:txBody>
      </p:sp>
      <p:sp>
        <p:nvSpPr>
          <p:cNvPr id="18" name="Elipsa 17">
            <a:extLst>
              <a:ext uri="{FF2B5EF4-FFF2-40B4-BE49-F238E27FC236}">
                <a16:creationId xmlns:a16="http://schemas.microsoft.com/office/drawing/2014/main" id="{64D1E14E-0FF2-4F5C-98B1-DAA924FBF71C}"/>
              </a:ext>
            </a:extLst>
          </p:cNvPr>
          <p:cNvSpPr/>
          <p:nvPr/>
        </p:nvSpPr>
        <p:spPr>
          <a:xfrm>
            <a:off x="5093144" y="4349573"/>
            <a:ext cx="716355" cy="711178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9" name="Elipsa 18">
            <a:extLst>
              <a:ext uri="{FF2B5EF4-FFF2-40B4-BE49-F238E27FC236}">
                <a16:creationId xmlns:a16="http://schemas.microsoft.com/office/drawing/2014/main" id="{51D615B5-95C8-478A-AC07-FD0AA24285E5}"/>
              </a:ext>
            </a:extLst>
          </p:cNvPr>
          <p:cNvSpPr/>
          <p:nvPr/>
        </p:nvSpPr>
        <p:spPr>
          <a:xfrm>
            <a:off x="5183789" y="5276294"/>
            <a:ext cx="535064" cy="52154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895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C90B71-C5DF-4DE1-9A9C-CC081971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/>
          <a:lstStyle/>
          <a:p>
            <a:r>
              <a:rPr lang="sl-SI" dirty="0"/>
              <a:t>KOLIKO KVADRATOV JE NA SLIKI?</a:t>
            </a:r>
          </a:p>
        </p:txBody>
      </p:sp>
      <p:sp>
        <p:nvSpPr>
          <p:cNvPr id="9" name="Označba mesta vsebine 8">
            <a:extLst>
              <a:ext uri="{FF2B5EF4-FFF2-40B4-BE49-F238E27FC236}">
                <a16:creationId xmlns:a16="http://schemas.microsoft.com/office/drawing/2014/main" id="{6FD10BF8-CDBA-4930-9A54-A936C5531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1743" y="5255349"/>
            <a:ext cx="1796959" cy="308823"/>
          </a:xfrm>
        </p:spPr>
        <p:txBody>
          <a:bodyPr>
            <a:normAutofit fontScale="62500" lnSpcReduction="20000"/>
          </a:bodyPr>
          <a:lstStyle/>
          <a:p>
            <a:r>
              <a:rPr lang="sl-SI" dirty="0"/>
              <a:t>.</a:t>
            </a:r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id="{B155962D-75DE-42B4-97BE-B5EFF56FDE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0523" y="1954567"/>
            <a:ext cx="1646669" cy="4718482"/>
          </a:xfrm>
          <a:prstGeom prst="rect">
            <a:avLst/>
          </a:prstGeom>
        </p:spPr>
      </p:pic>
      <p:pic>
        <p:nvPicPr>
          <p:cNvPr id="17" name="Slika 16">
            <a:extLst>
              <a:ext uri="{FF2B5EF4-FFF2-40B4-BE49-F238E27FC236}">
                <a16:creationId xmlns:a16="http://schemas.microsoft.com/office/drawing/2014/main" id="{A6751EEF-BDDA-4671-AB02-38FF021D93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358" y="1954567"/>
            <a:ext cx="1646669" cy="4718482"/>
          </a:xfrm>
          <a:prstGeom prst="rect">
            <a:avLst/>
          </a:prstGeom>
        </p:spPr>
      </p:pic>
      <p:pic>
        <p:nvPicPr>
          <p:cNvPr id="18" name="Slika 17">
            <a:extLst>
              <a:ext uri="{FF2B5EF4-FFF2-40B4-BE49-F238E27FC236}">
                <a16:creationId xmlns:a16="http://schemas.microsoft.com/office/drawing/2014/main" id="{CED424E7-D898-4C06-944E-9F69B9F18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196" y="1954567"/>
            <a:ext cx="1646669" cy="4718482"/>
          </a:xfrm>
          <a:prstGeom prst="rect">
            <a:avLst/>
          </a:prstGeom>
        </p:spPr>
      </p:pic>
      <p:pic>
        <p:nvPicPr>
          <p:cNvPr id="19" name="Slika 18">
            <a:extLst>
              <a:ext uri="{FF2B5EF4-FFF2-40B4-BE49-F238E27FC236}">
                <a16:creationId xmlns:a16="http://schemas.microsoft.com/office/drawing/2014/main" id="{C3EE5818-8BD0-4A31-8AA6-C8D2BC25A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536" y="1954567"/>
            <a:ext cx="1646669" cy="4718482"/>
          </a:xfrm>
          <a:prstGeom prst="rect">
            <a:avLst/>
          </a:prstGeom>
        </p:spPr>
      </p:pic>
      <p:sp>
        <p:nvSpPr>
          <p:cNvPr id="21" name="Pravokotnik 20">
            <a:extLst>
              <a:ext uri="{FF2B5EF4-FFF2-40B4-BE49-F238E27FC236}">
                <a16:creationId xmlns:a16="http://schemas.microsoft.com/office/drawing/2014/main" id="{B7774D11-C59D-4093-BBA9-232FB63738BE}"/>
              </a:ext>
            </a:extLst>
          </p:cNvPr>
          <p:cNvSpPr/>
          <p:nvPr/>
        </p:nvSpPr>
        <p:spPr>
          <a:xfrm>
            <a:off x="10088702" y="5495784"/>
            <a:ext cx="1042572" cy="81344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3200" dirty="0"/>
              <a:t>8</a:t>
            </a:r>
          </a:p>
        </p:txBody>
      </p:sp>
      <p:sp>
        <p:nvSpPr>
          <p:cNvPr id="20" name="Puščica: desno 19">
            <a:extLst>
              <a:ext uri="{FF2B5EF4-FFF2-40B4-BE49-F238E27FC236}">
                <a16:creationId xmlns:a16="http://schemas.microsoft.com/office/drawing/2014/main" id="{E304F016-8471-4C8F-AD79-CFFD40B6F9C0}"/>
              </a:ext>
            </a:extLst>
          </p:cNvPr>
          <p:cNvSpPr/>
          <p:nvPr/>
        </p:nvSpPr>
        <p:spPr>
          <a:xfrm>
            <a:off x="9380901" y="4964596"/>
            <a:ext cx="2458174" cy="1875823"/>
          </a:xfrm>
          <a:prstGeom prst="righ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dirty="0"/>
              <a:t>REŠITEV (klikni)</a:t>
            </a:r>
          </a:p>
        </p:txBody>
      </p:sp>
    </p:spTree>
    <p:extLst>
      <p:ext uri="{BB962C8B-B14F-4D97-AF65-F5344CB8AC3E}">
        <p14:creationId xmlns:p14="http://schemas.microsoft.com/office/powerpoint/2010/main" val="261226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317</Words>
  <Application>Microsoft Office PowerPoint</Application>
  <PresentationFormat>Širokozaslonsko</PresentationFormat>
  <Paragraphs>90</Paragraphs>
  <Slides>29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Officeova tema</vt:lpstr>
      <vt:lpstr>LIKI</vt:lpstr>
      <vt:lpstr>.</vt:lpstr>
      <vt:lpstr>KOLIKO PRAVOKOTNIKOV JE NA SLIKI?</vt:lpstr>
      <vt:lpstr>KOLIKO TRIKOTNIKOV JE NA SLIKI?</vt:lpstr>
      <vt:lpstr>KOLIKO PRAVOKOTNIKOV JE NA SLIKI?</vt:lpstr>
      <vt:lpstr>KOLIKO KVADRATOV JE NA SLIKI?</vt:lpstr>
      <vt:lpstr>KOLIKO PRAVOKOTNIKOV JE NA SLIKI?</vt:lpstr>
      <vt:lpstr>KOLIKO PRAVOKOTNIKOV JE NA SLIKI?</vt:lpstr>
      <vt:lpstr>KOLIKO KVADRATOV JE NA SLIKI?</vt:lpstr>
      <vt:lpstr>KOLIKO KVADRATOV JE NA SLIKI?</vt:lpstr>
      <vt:lpstr>KOLIKO KVADRATOV JE NA SLIKI?</vt:lpstr>
      <vt:lpstr>KOLIKO KVADRATOV JE NA SLIKI?</vt:lpstr>
      <vt:lpstr>KOLIKO KROGOV VIDIŠ NA SLIKI?</vt:lpstr>
      <vt:lpstr>KOLIKO KROGOV VIDIŠ NA SLIKI?</vt:lpstr>
      <vt:lpstr>KOLIKO KROGOV VIDIŠ NA SLIKI?</vt:lpstr>
      <vt:lpstr>KOLIKO KROGOV VIDIŠ NA SLIKI?</vt:lpstr>
      <vt:lpstr>KOLIKO TRIKOTNIKOV JE NA SLIKI?</vt:lpstr>
      <vt:lpstr>KOLIKO TRIKOTNIKOV JE NA SLIKI?</vt:lpstr>
      <vt:lpstr>KOLIKO KVADRATOV JE NA SLIKI? </vt:lpstr>
      <vt:lpstr>KOLIKO KROGOV JE NA SLIKI?</vt:lpstr>
      <vt:lpstr>KOLIKO PRAVOKOTNIKOV JE NA SLIKI?</vt:lpstr>
      <vt:lpstr>KOLIKO TRIKOTNIKOV JE NA SLIKI?</vt:lpstr>
      <vt:lpstr>KOLIKO KROGOV JE NA SLIKI?</vt:lpstr>
      <vt:lpstr>KOLIKO TRIKOTNIKOV JE NA SLIKI?</vt:lpstr>
      <vt:lpstr>KOLIKO PRAVOKOTNIKOV JE NA SLIKI?</vt:lpstr>
      <vt:lpstr>KOLIKO TRIKOTNIKOV JE NA SLIKI?</vt:lpstr>
      <vt:lpstr>KOLIKO KROGOV JE NA SLIKI?</vt:lpstr>
      <vt:lpstr>KOLIKO KVADRATOV JE NA SLIKI?</vt:lpstr>
      <vt:lpstr>V ZVEZEK ZA MATEMATIKO NAPIŠI NASLOV LIKI Z RDEČO BARVICO.    S ŠABLONO NARIŠI DOMIŠLJISKO ŽIVAL.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PRAVOKOTNIK</dc:title>
  <dc:creator>Aurora Wtich</dc:creator>
  <cp:lastModifiedBy>uporabnik</cp:lastModifiedBy>
  <cp:revision>17</cp:revision>
  <dcterms:created xsi:type="dcterms:W3CDTF">2020-03-21T21:23:32Z</dcterms:created>
  <dcterms:modified xsi:type="dcterms:W3CDTF">2021-12-19T17:29:13Z</dcterms:modified>
</cp:coreProperties>
</file>