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2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7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4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8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2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2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7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32884-C379-4548-B6EB-7BB1DCE28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PRAZNUJEMO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50A50E-F906-4C28-95D9-F2D5E7010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945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EBF9E-34B2-4F66-8EEF-EAC17ABE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DECEMBER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6779BB-FD2D-43DC-B38F-5ED227CF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 JE ČAR PRAZNOVANJ, SAJ SE ZAKLJUČUJE KOLEDARSKO LETO. </a:t>
            </a:r>
          </a:p>
          <a:p>
            <a:r>
              <a:rPr lang="sl-SI" dirty="0"/>
              <a:t>PRIJATELJEM IN SORODNIKOM POŠLJEMO VOŠČILNICE.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MESTA IN VASI SO PRAZNIČNO OKRAŠENA </a:t>
            </a:r>
          </a:p>
          <a:p>
            <a:r>
              <a:rPr lang="sl-SI" dirty="0"/>
              <a:t>DOMOVE POGOSTOKRAT KRASITA NOVOLETNA JELKA  IN ADVENTNI VENČEK.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E92D6B-46F9-4AE2-B11C-176EB0BEA2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8327" y="4678532"/>
            <a:ext cx="1909312" cy="19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E2BF89-4C9E-4A4D-A801-7B042A64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TRIJE DOBRI MOŽJE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F36EBF-F7D8-46BA-9584-2552A4EB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473" y="803186"/>
            <a:ext cx="6126847" cy="69714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 TEM MESECU NAS LAHKO RAZVESELIJO KAR TRIJE DOBRI MOŽJE.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5F44FB-BC75-4840-A1CF-74A23AE01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3" t="39454" r="38471" b="45503"/>
          <a:stretch/>
        </p:blipFill>
        <p:spPr>
          <a:xfrm>
            <a:off x="5069287" y="1704511"/>
            <a:ext cx="6029895" cy="2245159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EFE41324-C3B7-4565-9FB9-42BFE9B3223C}"/>
              </a:ext>
            </a:extLst>
          </p:cNvPr>
          <p:cNvCxnSpPr/>
          <p:nvPr/>
        </p:nvCxnSpPr>
        <p:spPr>
          <a:xfrm flipH="1">
            <a:off x="5442012" y="3949670"/>
            <a:ext cx="399495" cy="98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34EAB3D-2231-4979-A070-E74F360CBE34}"/>
              </a:ext>
            </a:extLst>
          </p:cNvPr>
          <p:cNvCxnSpPr>
            <a:cxnSpLocks/>
          </p:cNvCxnSpPr>
          <p:nvPr/>
        </p:nvCxnSpPr>
        <p:spPr>
          <a:xfrm flipH="1">
            <a:off x="7972148" y="3949670"/>
            <a:ext cx="112087" cy="11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A85DF8E4-E475-466F-8EB6-2F2F97236C86}"/>
              </a:ext>
            </a:extLst>
          </p:cNvPr>
          <p:cNvCxnSpPr>
            <a:cxnSpLocks/>
          </p:cNvCxnSpPr>
          <p:nvPr/>
        </p:nvCxnSpPr>
        <p:spPr>
          <a:xfrm flipH="1">
            <a:off x="10214876" y="3899952"/>
            <a:ext cx="120213" cy="116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EA3184E-0BFF-499E-A83D-ACC4224A9861}"/>
              </a:ext>
            </a:extLst>
          </p:cNvPr>
          <p:cNvSpPr txBox="1"/>
          <p:nvPr/>
        </p:nvSpPr>
        <p:spPr>
          <a:xfrm>
            <a:off x="4847208" y="5060272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MIKLAVŽ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24EE5AB-8838-44B9-ADCF-59020AB101DF}"/>
              </a:ext>
            </a:extLst>
          </p:cNvPr>
          <p:cNvSpPr txBox="1"/>
          <p:nvPr/>
        </p:nvSpPr>
        <p:spPr>
          <a:xfrm>
            <a:off x="7156881" y="5196112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BOŽIČEK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121EAFD-6725-4563-88EA-03774BD9B2CD}"/>
              </a:ext>
            </a:extLst>
          </p:cNvPr>
          <p:cNvSpPr txBox="1"/>
          <p:nvPr/>
        </p:nvSpPr>
        <p:spPr>
          <a:xfrm>
            <a:off x="9717727" y="5057612"/>
            <a:ext cx="149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DEDEK MRAZ</a:t>
            </a:r>
          </a:p>
        </p:txBody>
      </p:sp>
    </p:spTree>
    <p:extLst>
      <p:ext uri="{BB962C8B-B14F-4D97-AF65-F5344CB8AC3E}">
        <p14:creationId xmlns:p14="http://schemas.microsoft.com/office/powerpoint/2010/main" val="112041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A81FE-D148-453D-96D3-DA5D2BEA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25. decembra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9E1F12-780A-40C7-9409-DF5EFBCF2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443" y="803186"/>
            <a:ext cx="5771877" cy="932399"/>
          </a:xfrm>
        </p:spPr>
        <p:txBody>
          <a:bodyPr/>
          <a:lstStyle/>
          <a:p>
            <a:r>
              <a:rPr lang="sl-SI" dirty="0"/>
              <a:t>PRAZNUJEMO BOŽIČ. </a:t>
            </a:r>
          </a:p>
          <a:p>
            <a:endParaRPr lang="sl-SI" dirty="0"/>
          </a:p>
        </p:txBody>
      </p:sp>
      <p:pic>
        <p:nvPicPr>
          <p:cNvPr id="4" name="Slika 3" descr="http://i.telegraph.co.uk/multimedia/archive/02607/tree_2607913b.jpg">
            <a:extLst>
              <a:ext uri="{FF2B5EF4-FFF2-40B4-BE49-F238E27FC236}">
                <a16:creationId xmlns:a16="http://schemas.microsoft.com/office/drawing/2014/main" id="{032700B9-D8C1-41FE-B0EE-C76AB5F5881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00" y="1979720"/>
            <a:ext cx="2751588" cy="168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Orehova potica (video recept) | Jernej Kitchen">
            <a:extLst>
              <a:ext uri="{FF2B5EF4-FFF2-40B4-BE49-F238E27FC236}">
                <a16:creationId xmlns:a16="http://schemas.microsoft.com/office/drawing/2014/main" id="{C466F170-2A46-4A5E-B9C0-255A71E7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81" y="3666408"/>
            <a:ext cx="2603376" cy="17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77C240-5512-4005-96D8-FF3EDE5F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26. Decembra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CEA4E7-EAE4-46D5-B5B0-362271B2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PRAZNUJEMO DAN SAMOSTOJNOSTI IN ENOTNOSTI. TAKRAT IZOBESIMO ZASTAVO.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F3A590-35EC-4352-9126-94C343761FD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72" y="3578146"/>
            <a:ext cx="3492388" cy="19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28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3F99C-9ED7-472C-8268-163725CB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36" y="2403191"/>
            <a:ext cx="3498979" cy="2456442"/>
          </a:xfrm>
        </p:spPr>
        <p:txBody>
          <a:bodyPr/>
          <a:lstStyle/>
          <a:p>
            <a:r>
              <a:rPr lang="sl-SI" dirty="0"/>
              <a:t>NOVO LETO</a:t>
            </a:r>
            <a:br>
              <a:rPr lang="sl-SI" dirty="0"/>
            </a:br>
            <a:r>
              <a:rPr lang="sl-SI" dirty="0"/>
              <a:t>1. januar</a:t>
            </a:r>
          </a:p>
        </p:txBody>
      </p:sp>
      <p:pic>
        <p:nvPicPr>
          <p:cNvPr id="4" name="Picture 10" descr="http://www.ekokrog.org/wp-content/uploads/2012/12/ognjemet.jpg">
            <a:extLst>
              <a:ext uri="{FF2B5EF4-FFF2-40B4-BE49-F238E27FC236}">
                <a16:creationId xmlns:a16="http://schemas.microsoft.com/office/drawing/2014/main" id="{D7E402F8-7B32-4AEE-B2C5-6E722F642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8763" y="1624273"/>
            <a:ext cx="3090339" cy="23177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0196413-5276-43C8-BE75-E6CC431A49D5}"/>
              </a:ext>
            </a:extLst>
          </p:cNvPr>
          <p:cNvSpPr txBox="1"/>
          <p:nvPr/>
        </p:nvSpPr>
        <p:spPr>
          <a:xfrm>
            <a:off x="5779363" y="1056443"/>
            <a:ext cx="601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31. DECEMBRA PRAZNUJEMO SILVESTROVO, ČAKAMO NOVO LETO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CC5DBCA-E13A-4B61-A296-A4F7605B70B1}"/>
              </a:ext>
            </a:extLst>
          </p:cNvPr>
          <p:cNvSpPr txBox="1"/>
          <p:nvPr/>
        </p:nvSpPr>
        <p:spPr>
          <a:xfrm>
            <a:off x="5672831" y="4041276"/>
            <a:ext cx="533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JANUAR - NOVO LETO</a:t>
            </a:r>
          </a:p>
        </p:txBody>
      </p:sp>
      <p:pic>
        <p:nvPicPr>
          <p:cNvPr id="7" name="Picture 2" descr="http://mojaderventa.info/media/articles/74487-data.jpg">
            <a:extLst>
              <a:ext uri="{FF2B5EF4-FFF2-40B4-BE49-F238E27FC236}">
                <a16:creationId xmlns:a16="http://schemas.microsoft.com/office/drawing/2014/main" id="{DACE53B8-8CF2-4F5F-8BE7-7D5A6D1D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63" y="4509857"/>
            <a:ext cx="3289351" cy="1850260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15A27B97-2AC5-4DA8-A586-147FBCED9A13}"/>
              </a:ext>
            </a:extLst>
          </p:cNvPr>
          <p:cNvSpPr/>
          <p:nvPr/>
        </p:nvSpPr>
        <p:spPr>
          <a:xfrm>
            <a:off x="2814794" y="79899"/>
            <a:ext cx="2370338" cy="1819922"/>
          </a:xfrm>
          <a:prstGeom prst="wedgeEllipseCallout">
            <a:avLst>
              <a:gd name="adj1" fmla="val 112875"/>
              <a:gd name="adj2" fmla="val 683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E4F1144-9616-4E1C-8AD1-5805F9F99ADE}"/>
              </a:ext>
            </a:extLst>
          </p:cNvPr>
          <p:cNvSpPr txBox="1"/>
          <p:nvPr/>
        </p:nvSpPr>
        <p:spPr>
          <a:xfrm>
            <a:off x="3052003" y="502445"/>
            <a:ext cx="189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PETARD NIKOLI NE PRIŽIGAJ SAM,KER JE NEVARNO!</a:t>
            </a:r>
          </a:p>
        </p:txBody>
      </p:sp>
    </p:spTree>
    <p:extLst>
      <p:ext uri="{BB962C8B-B14F-4D97-AF65-F5344CB8AC3E}">
        <p14:creationId xmlns:p14="http://schemas.microsoft.com/office/powerpoint/2010/main" val="60358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A19605-F6F7-4501-92BB-5E1EE392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AC9750-140F-4311-864A-97C0AFE8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KATERE PRAZNIKE ŠE PRAZNUJETE PRI VAS DOMA?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28198FD-2055-49B0-ACDD-A709D9BF13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2951" y="2349925"/>
            <a:ext cx="2370338" cy="237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725536-3E7C-4A6C-80C1-C20C6BAB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POTREBOVAL/A BOŠ ZVEZEK ZA SPOZNAVANJE OKOLJA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D36A60-7670-4392-8BA0-D6D735B7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502" y="855716"/>
            <a:ext cx="647617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NAPIŠI NASLOV </a:t>
            </a: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PRAZNUJEMO</a:t>
            </a: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PREPIŠI SPODNJE BESEDILO IN NA ČRTE VSTAVI MANJKAJOČE BESEDE.</a:t>
            </a: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Slika 8">
            <a:extLst>
              <a:ext uri="{FF2B5EF4-FFF2-40B4-BE49-F238E27FC236}">
                <a16:creationId xmlns:a16="http://schemas.microsoft.com/office/drawing/2014/main" id="{5D95E487-8012-425B-868D-9DE5AC3F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9" t="19753" r="36510" b="63786"/>
          <a:stretch>
            <a:fillRect/>
          </a:stretch>
        </p:blipFill>
        <p:spPr bwMode="auto">
          <a:xfrm>
            <a:off x="5034204" y="2183051"/>
            <a:ext cx="6178293" cy="20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447828A-BE34-4B1F-A321-00C81527D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226" y="4483202"/>
            <a:ext cx="7283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</a:t>
            </a: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KATERI TRIJE MOŽJE NAS OBI</a:t>
            </a: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ČEJO?</a:t>
            </a: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4536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57</TotalTime>
  <Words>141</Words>
  <Application>Microsoft Office PowerPoint</Application>
  <PresentationFormat>Širokozaslonsko</PresentationFormat>
  <Paragraphs>27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Rockwell</vt:lpstr>
      <vt:lpstr>Times New Roman</vt:lpstr>
      <vt:lpstr>Wingdings</vt:lpstr>
      <vt:lpstr>Atlas</vt:lpstr>
      <vt:lpstr>PRAZNUJEMO</vt:lpstr>
      <vt:lpstr>DECEMBER </vt:lpstr>
      <vt:lpstr>TRIJE DOBRI MOŽJE</vt:lpstr>
      <vt:lpstr>25. decembra</vt:lpstr>
      <vt:lpstr>26. Decembra </vt:lpstr>
      <vt:lpstr>NOVO LETO 1. januar</vt:lpstr>
      <vt:lpstr>PowerPointova predstavitev</vt:lpstr>
      <vt:lpstr>POTREBOVAL/A BOŠ ZVEZEK ZA SPOZNAVANJE OKOLJA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PRAZNUJEMO</dc:title>
  <dc:creator>uporabnik</dc:creator>
  <cp:lastModifiedBy>uporabnik</cp:lastModifiedBy>
  <cp:revision>3</cp:revision>
  <dcterms:created xsi:type="dcterms:W3CDTF">2021-12-13T16:49:52Z</dcterms:created>
  <dcterms:modified xsi:type="dcterms:W3CDTF">2021-12-13T17:56:49Z</dcterms:modified>
</cp:coreProperties>
</file>