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EF580-D2AB-4735-86FE-A813A02FE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BEEAC19-A376-4D4F-8309-9B5294DD2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C0DAB69-15BA-4F3C-8D60-8AD17767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F37688-2B2A-4D0C-88F5-57AA0B4B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6FA1CE6-2D7E-4004-A2B2-46249E6C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944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2768F-61BE-4E58-94C4-14658456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FBC0871-F8AD-4A54-83AC-F94AAFF3E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30CC03-21D1-4167-8F15-A5D922D7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834693-E314-43DA-BFEC-66628A39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74908EA-A732-4029-86B3-D1AE98E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06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A03892F-0D29-4DA2-8F0E-84C2C6706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7F0F7DA-CB4A-4AD2-96B4-0D0C2B570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16D882-89B6-47BC-88C7-94D6FD8C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2F057A-B9BE-443F-BE98-5FC2EAFD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CA792AE-4BBB-48DE-AED4-967CE6BF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69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172D9-BFD3-4B05-ACBC-CFEAB270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644299-3B85-4CAC-998C-13AECFD30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4ED314-1A06-422B-9B7C-2C5B29E0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309A34-9017-4947-922B-08CD8D51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870E35-689A-4E3C-B7FC-4646714B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62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64C66-2531-4F4C-A983-B1F90DB5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79D0618-7874-4DB4-8D11-178ACF30C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F87B00-72B8-4BB7-8A82-97606CAE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07B19B-A156-4F61-82FB-680DC5DD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27923E6-EE07-4446-8CA0-0A5D2C98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74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BC9B8-7272-40BE-8FFC-8706BE9F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5A0A83-9360-4329-875C-325D9DFE8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DAA1BE4-73E7-4D18-9BA1-06D387BE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717199D-42A4-4A26-8E48-8D15DBD6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C0E9C58-8744-485B-A1AD-01E9F41F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906911B-59D2-4F74-94AD-FFE2A60D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289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2EDB30-FD8C-46CF-8CCB-4277976D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767889E-1C30-4145-9F30-704629593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BF9E152-5745-4C7C-B084-FA9E9D61E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FF42A30-AC0E-4B27-8E7B-078E317E7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2581A82-F42C-4EED-9EEA-190C1E279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E590506-5682-4122-A135-59929559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ED234E7-1947-4002-862F-7151245F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2BDD307-C672-4062-BF77-2F73D548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797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2CD7B-BE2D-490A-BA3F-7C20BBFE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7F7FD37-2137-45A3-BE9E-50AE67DE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A554F8A-B9AA-4005-898C-8BC2545D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A35F494-E4B5-41E1-81F7-44207A6B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651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97CD018-971B-4F21-9733-996EB7B9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F59B54B-C168-4C4F-88D6-6C0C8C32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EF77BE8-586D-4967-8FD8-F372B415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80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281AF4-988B-4C36-8A75-55E2F99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F3217E-4C7F-48BF-885B-52A6FBF78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215A585-C241-4D59-8633-B2CCC9F57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055580-A646-47C8-AE0A-09E8F86D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5F7C889-759B-41B6-B4EA-964C1FAB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5F8C583-2769-4ACD-A7FD-99588E24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2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D11915-B4C9-4E92-8317-C3164A81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C0B9707-ABEA-49FB-B50F-7E44F73FA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9BEDECA-38DE-41CD-864E-BA5AC660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AA9818B-DBE2-4EC5-BBE4-698834F4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5497558-7B6D-48F6-8A0A-D3EE1222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E3C3E1D-EEAA-44B2-ADB1-B37FA207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71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0C16E6C-DA9D-432A-9F91-68201893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0DBD23-7427-493D-ABC0-C44467B4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6471D5-B53F-4017-B735-DB91DC936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877B-5E28-46AF-88AD-31FF3AD9DEDA}" type="datetimeFigureOut">
              <a:rPr lang="sl-SI" smtClean="0"/>
              <a:t>12. 12. 2021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9FF1F9A-8621-4FB0-A8E5-6C4F03276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24060D-FA2A-4389-B72F-32C3C6894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D82E-9FD6-40C7-83A5-9200A435D8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3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Tree GIFs - 100 Animated Pics of Christmas and New Year&amp;#39;s Mood!">
            <a:extLst>
              <a:ext uri="{FF2B5EF4-FFF2-40B4-BE49-F238E27FC236}">
                <a16:creationId xmlns:a16="http://schemas.microsoft.com/office/drawing/2014/main" id="{AAB16B5E-2A89-4AEF-A121-505C2DDC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70" y="2115753"/>
            <a:ext cx="2310687" cy="29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162E3D7-CCA8-465A-8995-D043ABD29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632" y="298682"/>
            <a:ext cx="9144000" cy="54663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6"/>
                </a:solidFill>
              </a:rPr>
              <a:t>Rasla je jelka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BCAE3E-6A6A-45A4-B10D-69A287AB1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735" y="3564664"/>
            <a:ext cx="1766655" cy="1105270"/>
          </a:xfrm>
        </p:spPr>
        <p:txBody>
          <a:bodyPr>
            <a:normAutofit/>
          </a:bodyPr>
          <a:lstStyle/>
          <a:p>
            <a:r>
              <a:rPr lang="sl-SI" dirty="0"/>
              <a:t>-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5EBB59E-EDD6-4957-924C-F6C1462B9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0" y="760344"/>
            <a:ext cx="4714875" cy="3324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21E8941-07C3-47BB-9FF9-FD3F32AD2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475" y="850224"/>
            <a:ext cx="5343525" cy="32670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E829110-F4EC-4DAB-AFAE-9E40CE2F1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183" y="5043117"/>
            <a:ext cx="4943475" cy="1419225"/>
          </a:xfrm>
          <a:prstGeom prst="rect">
            <a:avLst/>
          </a:prstGeom>
        </p:spPr>
      </p:pic>
      <p:pic>
        <p:nvPicPr>
          <p:cNvPr id="12" name="RASLA JE JELKA (1)">
            <a:hlinkClick r:id="" action="ppaction://media"/>
            <a:extLst>
              <a:ext uri="{FF2B5EF4-FFF2-40B4-BE49-F238E27FC236}">
                <a16:creationId xmlns:a16="http://schemas.microsoft.com/office/drawing/2014/main" id="{38396698-8BA8-44FF-BD71-29D7AA800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9311" y="5078164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Rasla je jelka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Rasla je jelka</dc:title>
  <dc:creator>Nejc Iršič</dc:creator>
  <cp:lastModifiedBy>Nejc Iršič</cp:lastModifiedBy>
  <cp:revision>1</cp:revision>
  <dcterms:created xsi:type="dcterms:W3CDTF">2021-12-12T21:16:43Z</dcterms:created>
  <dcterms:modified xsi:type="dcterms:W3CDTF">2021-12-12T21:16:50Z</dcterms:modified>
</cp:coreProperties>
</file>