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mp3" ContentType="audio/mp3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5.GIF"/><Relationship Id="rId3" Type="http://schemas.openxmlformats.org/officeDocument/2006/relationships/image" Target="../media/image4.png"/><Relationship Id="rId2" Type="http://schemas.microsoft.com/office/2007/relationships/media" Target="../media/media1.mp3"/><Relationship Id="rId1" Type="http://schemas.openxmlformats.org/officeDocument/2006/relationships/audio" Target="../media/media1.mp3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4.png"/><Relationship Id="rId3" Type="http://schemas.microsoft.com/office/2007/relationships/media" Target="../media/media1.mp3"/><Relationship Id="rId2" Type="http://schemas.openxmlformats.org/officeDocument/2006/relationships/audio" Target="../media/media1.mp3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4.png"/><Relationship Id="rId3" Type="http://schemas.microsoft.com/office/2007/relationships/media" Target="../media/media1.mp3"/><Relationship Id="rId2" Type="http://schemas.openxmlformats.org/officeDocument/2006/relationships/audio" Target="../media/media1.mp3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7" y="1167765"/>
            <a:ext cx="10943167" cy="1082675"/>
          </a:xfrm>
        </p:spPr>
        <p:txBody>
          <a:bodyPr/>
          <a:lstStyle/>
          <a:p>
            <a:r>
              <a:rPr lang="sl-SI" altLang="en-US" i="1" dirty="0"/>
              <a:t>Slovenska ljudska pesem</a:t>
            </a:r>
            <a:endParaRPr lang="sl-SI" alt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ŽIGA ŽAGA </a:t>
            </a:r>
            <a:endParaRPr lang="sl-SI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I-Just-Want-to-Si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33665" y="2960370"/>
            <a:ext cx="4258945" cy="313055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sl-SI" altLang="en-US" b="1">
                <a:solidFill>
                  <a:srgbClr val="00B050"/>
                </a:solidFill>
              </a:rPr>
              <a:t>POSLUŠAJ PESEM</a:t>
            </a:r>
            <a:endParaRPr lang="sl-SI" altLang="en-US" b="1">
              <a:solidFill>
                <a:srgbClr val="00B050"/>
              </a:solidFill>
            </a:endParaRPr>
          </a:p>
        </p:txBody>
      </p:sp>
      <p:pic>
        <p:nvPicPr>
          <p:cNvPr id="4" name="ZIGA ZAGA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609590" y="1574165"/>
            <a:ext cx="1635125" cy="1692910"/>
          </a:xfrm>
          <a:prstGeom prst="rect">
            <a:avLst/>
          </a:prstGeom>
        </p:spPr>
      </p:pic>
      <p:pic>
        <p:nvPicPr>
          <p:cNvPr id="5" name="Content Placeholder 4" descr="seghina-saw"/>
          <p:cNvPicPr>
            <a:picLocks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8857615" y="4107815"/>
            <a:ext cx="3256280" cy="25609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227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220" y="765175"/>
            <a:ext cx="5403850" cy="5144135"/>
          </a:xfrm>
        </p:spPr>
        <p:txBody>
          <a:bodyPr/>
          <a:p>
            <a:r>
              <a:rPr lang="sl-SI" altLang="en-US" b="1">
                <a:solidFill>
                  <a:srgbClr val="00B050"/>
                </a:solidFill>
              </a:rPr>
              <a:t>PREBERI BESEDILO</a:t>
            </a:r>
            <a:endParaRPr lang="sl-SI" altLang="en-US"/>
          </a:p>
          <a:p>
            <a:endParaRPr lang="sl-SI" altLang="en-US"/>
          </a:p>
          <a:p>
            <a:pPr marL="0" indent="0" algn="ctr">
              <a:buNone/>
            </a:pPr>
            <a:r>
              <a:rPr lang="sl-SI" altLang="en-US" sz="2400"/>
              <a:t>ŽIGA, ŽAGA, ŽIGA , ŽAGA,</a:t>
            </a:r>
            <a:endParaRPr lang="sl-SI" altLang="en-US" sz="2400"/>
          </a:p>
          <a:p>
            <a:pPr marL="0" indent="0" algn="ctr">
              <a:buNone/>
            </a:pPr>
            <a:r>
              <a:rPr lang="sl-SI" altLang="en-US" sz="2400"/>
              <a:t>BRATEC BRATCU RAD POMAGA.</a:t>
            </a:r>
            <a:endParaRPr lang="sl-SI" altLang="en-US" sz="2400"/>
          </a:p>
          <a:p>
            <a:pPr marL="0" indent="0" algn="ctr">
              <a:buNone/>
            </a:pPr>
            <a:r>
              <a:rPr lang="sl-SI" altLang="en-US" sz="2400"/>
              <a:t>ŽAGA NAŠA TEČE GLADKO:</a:t>
            </a:r>
            <a:endParaRPr lang="sl-SI" altLang="en-US" sz="2400"/>
          </a:p>
          <a:p>
            <a:pPr marL="0" indent="0" algn="ctr">
              <a:buNone/>
            </a:pPr>
            <a:r>
              <a:rPr lang="sl-SI" altLang="en-US" sz="2400"/>
              <a:t>REŽE DOLGO REŽE KRATKO. </a:t>
            </a:r>
            <a:endParaRPr lang="sl-SI" altLang="en-US" sz="2400"/>
          </a:p>
          <a:p>
            <a:pPr marL="0" indent="0" algn="ctr">
              <a:buNone/>
            </a:pPr>
            <a:r>
              <a:rPr lang="sl-SI" altLang="en-US" sz="2400"/>
              <a:t>OJ, LE ŽAGAJ VSAK LEPO, </a:t>
            </a:r>
            <a:endParaRPr lang="sl-SI" altLang="en-US" sz="2400"/>
          </a:p>
          <a:p>
            <a:pPr marL="0" indent="0" algn="ctr">
              <a:buNone/>
            </a:pPr>
            <a:r>
              <a:rPr lang="sl-SI" altLang="en-US" sz="2400"/>
              <a:t>DA DRVA ZADOSTI BO.</a:t>
            </a:r>
            <a:endParaRPr lang="sl-SI" altLang="en-US" sz="2400"/>
          </a:p>
          <a:p>
            <a:pPr marL="0" indent="0">
              <a:buNone/>
            </a:pPr>
            <a:endParaRPr lang="sl-SI" altLang="en-US" sz="2400"/>
          </a:p>
          <a:p>
            <a:endParaRPr lang="sl-SI" altLang="en-US" sz="2400"/>
          </a:p>
          <a:p>
            <a:endParaRPr lang="sl-SI" altLang="en-US"/>
          </a:p>
          <a:p>
            <a:pPr marL="0" indent="0">
              <a:buNone/>
            </a:pPr>
            <a:endParaRPr lang="sl-SI" altLang="en-US"/>
          </a:p>
        </p:txBody>
      </p:sp>
      <p:pic>
        <p:nvPicPr>
          <p:cNvPr id="8" name="Slika 8"/>
          <p:cNvPicPr>
            <a:picLocks noChangeAspect="1"/>
          </p:cNvPicPr>
          <p:nvPr>
            <p:ph sz="half" idx="2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865" y="-13970"/>
            <a:ext cx="7074535" cy="69189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88720"/>
            <a:ext cx="4398010" cy="4939030"/>
          </a:xfrm>
        </p:spPr>
        <p:txBody>
          <a:bodyPr/>
          <a:p>
            <a:pPr marL="0" indent="0">
              <a:buNone/>
            </a:pPr>
            <a:r>
              <a:rPr lang="sl-SI" altLang="en-US" b="1">
                <a:solidFill>
                  <a:srgbClr val="00B050"/>
                </a:solidFill>
              </a:rPr>
              <a:t>POSKUSI ZAPETI </a:t>
            </a:r>
            <a:endParaRPr lang="sl-SI" altLang="en-US" b="1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altLang="en-US" b="1">
                <a:solidFill>
                  <a:srgbClr val="00B050"/>
                </a:solidFill>
              </a:rPr>
              <a:t>PESEM</a:t>
            </a:r>
            <a:endParaRPr lang="sl-SI" altLang="en-US"/>
          </a:p>
          <a:p>
            <a:endParaRPr lang="sl-SI" altLang="en-US"/>
          </a:p>
          <a:p>
            <a:endParaRPr lang="sl-SI" alt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2369820" y="3777615"/>
            <a:ext cx="2350135" cy="2350135"/>
          </a:xfrm>
          <a:prstGeom prst="rect">
            <a:avLst/>
          </a:prstGeom>
        </p:spPr>
      </p:pic>
      <p:pic>
        <p:nvPicPr>
          <p:cNvPr id="7" name="ZIGA ZAGA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369820" y="2588895"/>
            <a:ext cx="619125" cy="6191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rcRect l="39360" t="12030" r="19519" b="12221"/>
          <a:stretch>
            <a:fillRect/>
          </a:stretch>
        </p:blipFill>
        <p:spPr>
          <a:xfrm>
            <a:off x="5506085" y="318135"/>
            <a:ext cx="6007100" cy="6221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2273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355" y="203200"/>
            <a:ext cx="5384800" cy="4953000"/>
          </a:xfrm>
        </p:spPr>
        <p:txBody>
          <a:bodyPr/>
          <a:p>
            <a:r>
              <a:rPr lang="sl-SI" altLang="en-US" sz="2400"/>
              <a:t>KOT VIDIŠ SO PIKE RAZLIČNIH MODRIH BARV. SVETLEJŠE POMENIJO TIŠJE PETJE, TEMNEJŠE PA GLASNEJŠE PETJE.</a:t>
            </a:r>
            <a:endParaRPr lang="sl-SI" altLang="en-US" sz="2400"/>
          </a:p>
          <a:p>
            <a:endParaRPr lang="sl-SI" altLang="en-US" sz="2400"/>
          </a:p>
          <a:p>
            <a:r>
              <a:rPr lang="sl-SI" altLang="en-US" sz="2400" b="1">
                <a:solidFill>
                  <a:schemeClr val="accent1">
                    <a:lumMod val="50000"/>
                  </a:schemeClr>
                </a:solidFill>
              </a:rPr>
              <a:t>SEDAJ POSKUSI ZAPETI TAKO, DA UPOŠTEVAŠAŠ PIKICE ZA GLASNOST.</a:t>
            </a:r>
            <a:endParaRPr lang="sl-SI" altLang="en-US" sz="2400"/>
          </a:p>
          <a:p>
            <a:endParaRPr lang="sl-SI" altLang="en-US" sz="2400"/>
          </a:p>
          <a:p>
            <a:r>
              <a:rPr lang="sl-SI" altLang="en-US" sz="2400"/>
              <a:t>KJER SO SVETLE POJEŠ TIŠJE, KJER SO TEMNEJŠE POJEŠ GLASNEJE.</a:t>
            </a:r>
            <a:endParaRPr lang="sl-SI" altLang="en-US" sz="2400"/>
          </a:p>
        </p:txBody>
      </p:sp>
      <p:pic>
        <p:nvPicPr>
          <p:cNvPr id="9" name="Content Placeholder 8"/>
          <p:cNvPicPr>
            <a:picLocks noChangeAspect="1"/>
          </p:cNvPicPr>
          <p:nvPr>
            <p:ph sz="half" idx="2"/>
          </p:nvPr>
        </p:nvPicPr>
        <p:blipFill>
          <a:blip r:embed="rId1"/>
          <a:srcRect l="39360" t="12030" r="19519" b="12221"/>
          <a:stretch>
            <a:fillRect/>
          </a:stretch>
        </p:blipFill>
        <p:spPr>
          <a:xfrm>
            <a:off x="5896610" y="203200"/>
            <a:ext cx="6027420" cy="5692140"/>
          </a:xfrm>
          <a:prstGeom prst="rect">
            <a:avLst/>
          </a:prstGeom>
        </p:spPr>
      </p:pic>
      <p:pic>
        <p:nvPicPr>
          <p:cNvPr id="6" name="ZIGA ZAGA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533775" y="5284470"/>
            <a:ext cx="1590675" cy="10452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2273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WPS Presentation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SimSun</vt:lpstr>
      <vt:lpstr>Wingdings</vt:lpstr>
      <vt:lpstr>Calibri Light</vt:lpstr>
      <vt:lpstr>Calibri</vt:lpstr>
      <vt:lpstr>Microsoft YaHei</vt:lpstr>
      <vt:lpstr/>
      <vt:lpstr>Arial Unicode MS</vt:lpstr>
      <vt:lpstr>Segoe Print</vt:lpstr>
      <vt:lpstr>Blue Waves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Slovenska ljudska pesem</dc:title>
  <dc:creator/>
  <cp:lastModifiedBy>AS5755</cp:lastModifiedBy>
  <cp:revision>1</cp:revision>
  <dcterms:created xsi:type="dcterms:W3CDTF">2021-12-05T15:00:42Z</dcterms:created>
  <dcterms:modified xsi:type="dcterms:W3CDTF">2021-12-05T15:00:42Z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1033-11.2.0.8668</vt:lpwstr>
  </property>
</Properties>
</file>