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52E096-0B5C-45F4-B3A9-86163DED7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1758726-461D-42FE-A14A-235B28519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14DA2B5-B7EE-4CE4-8961-93BB5BE0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6485-1EF6-46B1-863B-75FB415120D1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18DBCB-A9F7-4CB7-8D6B-60FAF7FD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87EAF48-D7F4-4469-966B-3D4A956A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51AA-DDB6-4B92-B5E6-2A93AE500C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09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CC3268-D8BC-4D27-AA15-D7F44763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10700C1-835E-4F8C-A441-03EC30353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2A1BE21-4326-49DA-9AA1-4D7B4EAC9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6485-1EF6-46B1-863B-75FB415120D1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8F511FB-3E29-43E2-98AD-C3B2E37C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BF4056F-1C5E-44B0-937E-1A45519E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51AA-DDB6-4B92-B5E6-2A93AE500C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610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A044B22-4383-451C-8DBC-1C2400E0C9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00FF240-B1FB-4C95-865B-B7696FA94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E483CB1-775C-46CC-8A0D-749D6C44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6485-1EF6-46B1-863B-75FB415120D1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740890B-3C0E-440C-9730-C68747BC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3A6BA35-0B2E-4216-8E5C-1A09E726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51AA-DDB6-4B92-B5E6-2A93AE500C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641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E78E98-B3AF-48D7-A4CD-7337B633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E8727E-1A5E-46D2-9CB1-8EA54C9BF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971CB72-1D01-4D7C-89E9-37337D10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6485-1EF6-46B1-863B-75FB415120D1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DF4CF4-7641-4F83-98F6-3883D25F9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33D2F9A-F0B3-448A-AB64-57AAB203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51AA-DDB6-4B92-B5E6-2A93AE500C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399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81A902-AF25-42AB-B406-EB07CDA8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AC2214B-E19D-4974-832A-2FBF23250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CE73363-79F3-4470-8DC2-BBECBCE2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6485-1EF6-46B1-863B-75FB415120D1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2F59787-2ACE-4BCC-A916-416FFD40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308D190-8934-46F1-918E-3C82D06D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51AA-DDB6-4B92-B5E6-2A93AE500C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791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F32A8-6A2E-4D4F-AE82-F2C0FB4F3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2BD205-71A1-4FDE-BFED-416F9CE61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2C73566-FC8A-4046-93D3-62E86C037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DEE21A-415E-4D20-8393-44BC8BB6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6485-1EF6-46B1-863B-75FB415120D1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D9C588E-7FB4-4CF5-A14F-3C25AE9E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6F4A68C-3611-4410-B7A6-101871E1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51AA-DDB6-4B92-B5E6-2A93AE500C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062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908232-B5E6-4A42-9DE0-4860E4C2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77ED56A-BC25-4046-B4B0-B691C0321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4AFC5F6-62C3-4167-AE25-25FA1A392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574B3B8-7525-4912-B58C-E7A5A6D66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36F5688-DD59-4727-AB3E-048E6613D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7148AC1-E0A3-41ED-BBFA-29FEC0BC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6485-1EF6-46B1-863B-75FB415120D1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4B72F94-2BBE-49B3-8D84-154931DB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9CE9428-CE39-442F-BBE0-7DC0270A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51AA-DDB6-4B92-B5E6-2A93AE500C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080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98285-5DC9-4725-B9AE-88581C26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2E3D954-1266-4D9F-BDF9-2031C68A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6485-1EF6-46B1-863B-75FB415120D1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856BC98-801B-4859-9E18-F8ABEA692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C17B352-EF45-487E-8699-1573AF0B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51AA-DDB6-4B92-B5E6-2A93AE500C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08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5EAAD61-4C33-448E-BDF9-185E6D0A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6485-1EF6-46B1-863B-75FB415120D1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13EEA7D-7356-41C8-B5BF-8C118EA3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E37133C-6011-414B-B3C4-18A11F2A8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51AA-DDB6-4B92-B5E6-2A93AE500C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37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3E0806-FC48-4352-A199-826BB7F7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A0C257-E820-4E6B-8AF8-252F0079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081B9AF-64DE-4C75-A2C5-4331BBF75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4D6C712-7034-44B2-B7DB-E92DE7DB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6485-1EF6-46B1-863B-75FB415120D1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B343033-6BB4-4C8B-A12E-2DB86543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CD80836-ECF8-4CCC-92B2-21027DE6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51AA-DDB6-4B92-B5E6-2A93AE500C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857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8EED19-D4E1-4916-A804-5DA3E3406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D86B5E5-CF73-4DB5-9219-70304A0BA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CB49ACF-1F11-4D1B-BB0D-C4470EF5C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7A3DF82-9B71-4C0F-B423-A48DD1B0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F6485-1EF6-46B1-863B-75FB415120D1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6AAF465-707A-4D6B-A97C-CD1741E96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6478C5B-0148-4840-AC23-725B35BF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51AA-DDB6-4B92-B5E6-2A93AE500C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463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2409FDD-2732-4F09-842E-14974208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19CBCEC-B0F8-48EB-AAE0-80910C0F9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4AE07B4-8721-416C-BDCE-3C74C2666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F6485-1EF6-46B1-863B-75FB415120D1}" type="datetimeFigureOut">
              <a:rPr lang="sl-SI" smtClean="0"/>
              <a:t>14. 12. 2021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D0ED2D-DAEA-48DE-A6BE-C9CD156FA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98AAC3-554D-47D2-A43D-AF8E5393D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51AA-DDB6-4B92-B5E6-2A93AE500C9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98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5DEB6D-39F5-4221-B109-6A07F6202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ADCE974-996F-4508-BC18-1CE3725DA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.</a:t>
            </a:r>
          </a:p>
        </p:txBody>
      </p:sp>
      <p:sp>
        <p:nvSpPr>
          <p:cNvPr id="9" name="Miselni oblaček: oblak 8">
            <a:extLst>
              <a:ext uri="{FF2B5EF4-FFF2-40B4-BE49-F238E27FC236}">
                <a16:creationId xmlns:a16="http://schemas.microsoft.com/office/drawing/2014/main" id="{343B3105-7A18-4FE1-8E39-4E12C7BB4FE9}"/>
              </a:ext>
            </a:extLst>
          </p:cNvPr>
          <p:cNvSpPr/>
          <p:nvPr/>
        </p:nvSpPr>
        <p:spPr>
          <a:xfrm>
            <a:off x="914400" y="496240"/>
            <a:ext cx="5520432" cy="3639845"/>
          </a:xfrm>
          <a:prstGeom prst="cloudCallout">
            <a:avLst>
              <a:gd name="adj1" fmla="val 51644"/>
              <a:gd name="adj2" fmla="val 6396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PRI MATEMATIKI BOVA MIDVA DANES SPOZNALA TELESA. </a:t>
            </a:r>
          </a:p>
          <a:p>
            <a:pPr algn="ctr"/>
            <a:r>
              <a:rPr lang="sl-SI" dirty="0"/>
              <a:t>KAJ PA SO TO TELESA?</a:t>
            </a:r>
          </a:p>
          <a:p>
            <a:pPr algn="ctr"/>
            <a:r>
              <a:rPr lang="sl-SI" dirty="0"/>
              <a:t>TO SO RAZLIČNI PREDMETI, </a:t>
            </a:r>
          </a:p>
          <a:p>
            <a:pPr algn="ctr"/>
            <a:r>
              <a:rPr lang="sl-SI" dirty="0"/>
              <a:t>KI JIH LAHKO PRIMEMO V ROKO </a:t>
            </a:r>
          </a:p>
          <a:p>
            <a:pPr algn="ctr"/>
            <a:r>
              <a:rPr lang="sl-SI" dirty="0"/>
              <a:t>IN IMAJO NEKO OBLIKO.</a:t>
            </a:r>
          </a:p>
          <a:p>
            <a:pPr algn="ctr"/>
            <a:r>
              <a:rPr lang="sl-SI" dirty="0"/>
              <a:t>PA POGLEJVA.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85BAF1F-615D-47E8-8049-3D7653A76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48" y="292963"/>
            <a:ext cx="5060570" cy="50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EFBE98-0FE1-4AEC-B691-9CF84996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372" y="365125"/>
            <a:ext cx="6373427" cy="1325563"/>
          </a:xfrm>
        </p:spPr>
        <p:txBody>
          <a:bodyPr/>
          <a:lstStyle/>
          <a:p>
            <a:r>
              <a:rPr lang="sl-SI" dirty="0"/>
              <a:t>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85924C9-3620-432C-9216-07E7869DB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1829" y="5778"/>
            <a:ext cx="3110006" cy="318586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3E0E5DD-1B51-44EF-B1E0-5137953B3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894" y="1291438"/>
            <a:ext cx="1690734" cy="174903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3BD1118-E782-42A4-88A2-31B1335E3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6756">
            <a:off x="987504" y="1072108"/>
            <a:ext cx="1866068" cy="343286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222559B-A342-41FA-9F90-C5FE77EFA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497" y="4086402"/>
            <a:ext cx="2742423" cy="2771598"/>
          </a:xfrm>
          <a:prstGeom prst="rect">
            <a:avLst/>
          </a:prstGeom>
        </p:spPr>
      </p:pic>
      <p:pic>
        <p:nvPicPr>
          <p:cNvPr id="1026" name="Picture 2" descr="Globus Falcon - 25 cm | Baby Center Slovenija">
            <a:extLst>
              <a:ext uri="{FF2B5EF4-FFF2-40B4-BE49-F238E27FC236}">
                <a16:creationId xmlns:a16="http://schemas.microsoft.com/office/drawing/2014/main" id="{A567B3CC-61A6-4E20-9EF5-5EE5A661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64" y="3666363"/>
            <a:ext cx="2862918" cy="28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5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D7F696-A3C7-4933-BA23-49A3F0CB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898" y="365125"/>
            <a:ext cx="6701901" cy="1325563"/>
          </a:xfrm>
        </p:spPr>
        <p:txBody>
          <a:bodyPr/>
          <a:lstStyle/>
          <a:p>
            <a:r>
              <a:rPr lang="sl-SI" dirty="0"/>
              <a:t>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00BDFFA-82E9-47A8-B771-3D3C4A414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2693" y="-122149"/>
            <a:ext cx="4116189" cy="3975224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386A88D-D0B8-4086-BFA9-E84864D96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119" y="1865463"/>
            <a:ext cx="1850717" cy="170007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C294661-FAAF-4EDB-865F-F746E140A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7" y="734943"/>
            <a:ext cx="3267121" cy="346773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1B87173-90FC-4F4C-8F3E-02B32F043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323" y="4340349"/>
            <a:ext cx="1969333" cy="2152526"/>
          </a:xfrm>
          <a:prstGeom prst="rect">
            <a:avLst/>
          </a:prstGeom>
        </p:spPr>
      </p:pic>
      <p:pic>
        <p:nvPicPr>
          <p:cNvPr id="2050" name="Picture 2" descr="Regal z 9 košarami Be A Princess - Vivre.si">
            <a:extLst>
              <a:ext uri="{FF2B5EF4-FFF2-40B4-BE49-F238E27FC236}">
                <a16:creationId xmlns:a16="http://schemas.microsoft.com/office/drawing/2014/main" id="{11AF29AB-17DB-4E2F-A309-E4C3E30F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1" y="4546830"/>
            <a:ext cx="4348325" cy="20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1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51DDC0-D606-4FCD-A756-957AFD04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516" y="365125"/>
            <a:ext cx="6311283" cy="1325563"/>
          </a:xfrm>
        </p:spPr>
        <p:txBody>
          <a:bodyPr/>
          <a:lstStyle/>
          <a:p>
            <a:r>
              <a:rPr lang="sl-SI" dirty="0"/>
              <a:t>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747FD3D-AE2F-4C3B-BFC7-ADB309411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3598" y="0"/>
            <a:ext cx="3455587" cy="359838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B82CB6E-8A85-4758-9D56-177231F9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218" y="4404157"/>
            <a:ext cx="1817380" cy="21624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95B702B-43A5-4D1D-BEFF-58D9D191F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654" y="3925713"/>
            <a:ext cx="2983128" cy="286086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950C6F4-24E8-4E1C-9B81-DF7C478C1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812" y="672372"/>
            <a:ext cx="2653792" cy="2036631"/>
          </a:xfrm>
          <a:prstGeom prst="rect">
            <a:avLst/>
          </a:prstGeom>
        </p:spPr>
      </p:pic>
      <p:pic>
        <p:nvPicPr>
          <p:cNvPr id="3074" name="Picture 2" descr="Vaš šef ima rojstni dan, vi ste pa brez ideje za darilo | IM novice">
            <a:extLst>
              <a:ext uri="{FF2B5EF4-FFF2-40B4-BE49-F238E27FC236}">
                <a16:creationId xmlns:a16="http://schemas.microsoft.com/office/drawing/2014/main" id="{B0099FFC-9762-4FBA-B12D-84B15425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494" y="1107428"/>
            <a:ext cx="2118271" cy="20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1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5EB057-306B-4E86-AE61-738F5D42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746" y="365125"/>
            <a:ext cx="5965054" cy="1325563"/>
          </a:xfrm>
        </p:spPr>
        <p:txBody>
          <a:bodyPr/>
          <a:lstStyle/>
          <a:p>
            <a:r>
              <a:rPr lang="sl-SI" dirty="0"/>
              <a:t>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8A3DE85-D704-49AA-9F9B-01DD442D6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726" y="0"/>
            <a:ext cx="2770883" cy="4023804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25AF698-9915-4550-8FED-718361F7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97165">
            <a:off x="1334530" y="447106"/>
            <a:ext cx="1782470" cy="228433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9D8CAF5-48E2-4982-AB4B-D5EDD9CB8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274" y="4211140"/>
            <a:ext cx="3932067" cy="199774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BFD5DFF-8B13-4FF1-BFD9-31E18E644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7615" y="942924"/>
            <a:ext cx="1859179" cy="2225778"/>
          </a:xfrm>
          <a:prstGeom prst="rect">
            <a:avLst/>
          </a:prstGeom>
        </p:spPr>
      </p:pic>
      <p:pic>
        <p:nvPicPr>
          <p:cNvPr id="4098" name="Picture 2" descr="Kozarec CENTRA LONG DRINK 290 ml">
            <a:extLst>
              <a:ext uri="{FF2B5EF4-FFF2-40B4-BE49-F238E27FC236}">
                <a16:creationId xmlns:a16="http://schemas.microsoft.com/office/drawing/2014/main" id="{9A56D2D9-3903-463E-8061-DC72716B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5" y="3507042"/>
            <a:ext cx="2998526" cy="29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50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F4FF57-8904-42F8-81A9-E8129847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788240" y="1690688"/>
            <a:ext cx="5565559" cy="146990"/>
          </a:xfrm>
        </p:spPr>
        <p:txBody>
          <a:bodyPr>
            <a:normAutofit fontScale="90000"/>
          </a:bodyPr>
          <a:lstStyle/>
          <a:p>
            <a:r>
              <a:rPr lang="sl-SI" dirty="0"/>
              <a:t>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F88A49-0032-4346-855B-C70736BC7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997475"/>
            <a:ext cx="5867400" cy="4179487"/>
          </a:xfrm>
        </p:spPr>
        <p:txBody>
          <a:bodyPr/>
          <a:lstStyle/>
          <a:p>
            <a:r>
              <a:rPr lang="sl-SI" dirty="0"/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C178BA3-F063-4D6F-93D6-9B191CD2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335" y="424432"/>
            <a:ext cx="2909333" cy="3277603"/>
          </a:xfrm>
          <a:prstGeom prst="rect">
            <a:avLst/>
          </a:prstGeom>
        </p:spPr>
      </p:pic>
      <p:pic>
        <p:nvPicPr>
          <p:cNvPr id="1026" name="Picture 2" descr="Otroški cestni stožci BIG">
            <a:extLst>
              <a:ext uri="{FF2B5EF4-FFF2-40B4-BE49-F238E27FC236}">
                <a16:creationId xmlns:a16="http://schemas.microsoft.com/office/drawing/2014/main" id="{FE3929F3-1C55-4477-A1B2-2EA47EBB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768" y="705867"/>
            <a:ext cx="1939187" cy="29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vezda ali stožec za malo (small) božično drevo SPIRA - Leart - spletna  trgovina unikatnih izdelkov">
            <a:extLst>
              <a:ext uri="{FF2B5EF4-FFF2-40B4-BE49-F238E27FC236}">
                <a16:creationId xmlns:a16="http://schemas.microsoft.com/office/drawing/2014/main" id="{25584E70-F6D2-4B5C-A34E-EB7FA981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39" y="676044"/>
            <a:ext cx="2029287" cy="20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ko narediti stožec iz kartona A4. Kako narediti stožec iz papirja ali  kartona: navodila po korakih">
            <a:extLst>
              <a:ext uri="{FF2B5EF4-FFF2-40B4-BE49-F238E27FC236}">
                <a16:creationId xmlns:a16="http://schemas.microsoft.com/office/drawing/2014/main" id="{A6E2C81E-C953-42D6-BF30-A5AD69399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20" y="4336265"/>
            <a:ext cx="1365643" cy="20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e Party Hat With White Dots Isolated On White Background. Vector  Illustration Royalty Free Cliparts, Vectors, And Stock Illustration. Image  59742645.">
            <a:extLst>
              <a:ext uri="{FF2B5EF4-FFF2-40B4-BE49-F238E27FC236}">
                <a16:creationId xmlns:a16="http://schemas.microsoft.com/office/drawing/2014/main" id="{AA55257E-7852-4765-ADE5-1B1422D1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78" y="3943889"/>
            <a:ext cx="2658862" cy="26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9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4|5.8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.8|5.9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3|4.4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5.1|6.9|4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41</Words>
  <Application>Microsoft Office PowerPoint</Application>
  <PresentationFormat>Širokozaslonsko</PresentationFormat>
  <Paragraphs>14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.</vt:lpstr>
      <vt:lpstr>.</vt:lpstr>
      <vt:lpstr>.</vt:lpstr>
      <vt:lpstr>.</vt:lpstr>
      <vt:lpstr>.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Nejc Iršič</dc:creator>
  <cp:lastModifiedBy>uporabnik</cp:lastModifiedBy>
  <cp:revision>5</cp:revision>
  <dcterms:created xsi:type="dcterms:W3CDTF">2021-01-09T14:13:43Z</dcterms:created>
  <dcterms:modified xsi:type="dcterms:W3CDTF">2021-12-14T15:26:58Z</dcterms:modified>
</cp:coreProperties>
</file>