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9" r:id="rId3"/>
    <p:sldId id="256" r:id="rId4"/>
    <p:sldId id="260" r:id="rId5"/>
    <p:sldId id="257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rednji slog 4 – poudarek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980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591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47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4731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423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995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05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252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8517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685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20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3A2D5F6-C992-4404-BF0F-5579AF614E99}" type="datetimeFigureOut">
              <a:rPr lang="sl-SI" smtClean="0"/>
              <a:t>19. 12. 2021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19F53C2-B686-4245-AA52-A3240B5EB7BD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892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VPRA&#352;ANJA%20SPO.doc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18" Type="http://schemas.openxmlformats.org/officeDocument/2006/relationships/image" Target="../media/image19.gif"/><Relationship Id="rId26" Type="http://schemas.openxmlformats.org/officeDocument/2006/relationships/image" Target="../media/image27.jpeg"/><Relationship Id="rId3" Type="http://schemas.openxmlformats.org/officeDocument/2006/relationships/image" Target="../media/image4.gif"/><Relationship Id="rId21" Type="http://schemas.openxmlformats.org/officeDocument/2006/relationships/image" Target="../media/image22.gif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17" Type="http://schemas.openxmlformats.org/officeDocument/2006/relationships/image" Target="../media/image18.gif"/><Relationship Id="rId25" Type="http://schemas.openxmlformats.org/officeDocument/2006/relationships/image" Target="../media/image26.gif"/><Relationship Id="rId2" Type="http://schemas.openxmlformats.org/officeDocument/2006/relationships/image" Target="../media/image3.gif"/><Relationship Id="rId16" Type="http://schemas.openxmlformats.org/officeDocument/2006/relationships/image" Target="../media/image17.gif"/><Relationship Id="rId20" Type="http://schemas.openxmlformats.org/officeDocument/2006/relationships/image" Target="../media/image21.gif"/><Relationship Id="rId29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24" Type="http://schemas.openxmlformats.org/officeDocument/2006/relationships/image" Target="../media/image25.gif"/><Relationship Id="rId5" Type="http://schemas.openxmlformats.org/officeDocument/2006/relationships/image" Target="../media/image6.gif"/><Relationship Id="rId15" Type="http://schemas.openxmlformats.org/officeDocument/2006/relationships/image" Target="../media/image16.gif"/><Relationship Id="rId23" Type="http://schemas.openxmlformats.org/officeDocument/2006/relationships/image" Target="../media/image24.gif"/><Relationship Id="rId28" Type="http://schemas.openxmlformats.org/officeDocument/2006/relationships/image" Target="../media/image29.gif"/><Relationship Id="rId10" Type="http://schemas.openxmlformats.org/officeDocument/2006/relationships/image" Target="../media/image11.gif"/><Relationship Id="rId19" Type="http://schemas.openxmlformats.org/officeDocument/2006/relationships/image" Target="../media/image20.gif"/><Relationship Id="rId31" Type="http://schemas.openxmlformats.org/officeDocument/2006/relationships/image" Target="../media/image32.gif"/><Relationship Id="rId4" Type="http://schemas.openxmlformats.org/officeDocument/2006/relationships/image" Target="../media/image5.gif"/><Relationship Id="rId9" Type="http://schemas.openxmlformats.org/officeDocument/2006/relationships/image" Target="../media/image10.gif"/><Relationship Id="rId14" Type="http://schemas.openxmlformats.org/officeDocument/2006/relationships/image" Target="../media/image15.gif"/><Relationship Id="rId22" Type="http://schemas.openxmlformats.org/officeDocument/2006/relationships/image" Target="../media/image23.gif"/><Relationship Id="rId27" Type="http://schemas.openxmlformats.org/officeDocument/2006/relationships/image" Target="../media/image28.jpeg"/><Relationship Id="rId30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lio.rokus-klett.si/?credit=LB2-prenova-2&amp;pages=46-47" TargetMode="External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A62B0E-48E1-4C07-8D1B-FF948854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ponovimo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6809DD8-F909-4B40-AF72-EAC02C90F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POLJA BELA SPET IN NA VODAH JE LED. MRZEL VETER GRE DO NAS, KATREI JE TO LETNI ČAS?     </a:t>
            </a: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6D2865-5ADE-4F15-82E1-D2B484C67F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90" y="4544291"/>
            <a:ext cx="2110220" cy="211022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937BC75-F578-4810-89AB-7F5A382F0476}"/>
              </a:ext>
            </a:extLst>
          </p:cNvPr>
          <p:cNvSpPr txBox="1"/>
          <p:nvPr/>
        </p:nvSpPr>
        <p:spPr>
          <a:xfrm>
            <a:off x="6664036" y="4821382"/>
            <a:ext cx="281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ZIMA</a:t>
            </a:r>
          </a:p>
        </p:txBody>
      </p:sp>
    </p:spTree>
    <p:extLst>
      <p:ext uri="{BB962C8B-B14F-4D97-AF65-F5344CB8AC3E}">
        <p14:creationId xmlns:p14="http://schemas.microsoft.com/office/powerpoint/2010/main" val="17596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A03EF8-7AAF-428D-A599-D549F17C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BB6487F-626E-43E6-B81F-7EAE3E5DA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NAJPREJ SI BOŠ IZBRAL/A ŠTEVILO OD 1 – 30. STARŠI NAJ TI NATO PREBEREJO KAJ SE SKRIVA POD TO ŠTEVILKO V SPODNJI DATOTEKI.  </a:t>
            </a:r>
          </a:p>
          <a:p>
            <a:r>
              <a:rPr lang="sl-SI" dirty="0">
                <a:hlinkClick r:id="rId2" action="ppaction://hlinkfile"/>
              </a:rPr>
              <a:t>VPRAŠANJA SPO.docx</a:t>
            </a:r>
            <a:r>
              <a:rPr lang="sl-SI" dirty="0"/>
              <a:t>   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TVOJA NALOGA BO DA UGOTOVIŠ O ČEM GOVORI UGANKA.  </a:t>
            </a:r>
          </a:p>
          <a:p>
            <a:endParaRPr lang="sl-SI" dirty="0"/>
          </a:p>
          <a:p>
            <a:r>
              <a:rPr lang="sl-SI" dirty="0"/>
              <a:t>IZBERI SI 5 ŠTEVILK, LAHKO PA ODKRIJEŠ VSE ŠTEVILKE ČE ŽELIŠ. </a:t>
            </a:r>
          </a:p>
        </p:txBody>
      </p:sp>
    </p:spTree>
    <p:extLst>
      <p:ext uri="{BB962C8B-B14F-4D97-AF65-F5344CB8AC3E}">
        <p14:creationId xmlns:p14="http://schemas.microsoft.com/office/powerpoint/2010/main" val="74058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8B9483-0806-401B-813C-55B3696763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5D7D145-C21C-4D70-8BFD-FECF18D589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03204B99-464E-453F-9FA4-E25D90536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943906"/>
              </p:ext>
            </p:extLst>
          </p:nvPr>
        </p:nvGraphicFramePr>
        <p:xfrm>
          <a:off x="0" y="-14332"/>
          <a:ext cx="12192000" cy="68580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35375085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96729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271117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6265572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33344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31554129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54722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3379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53814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580686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224144"/>
                  </a:ext>
                </a:extLst>
              </a:tr>
            </a:tbl>
          </a:graphicData>
        </a:graphic>
      </p:graphicFrame>
      <p:pic>
        <p:nvPicPr>
          <p:cNvPr id="7" name="Picture 2" descr="Moving Snowman GIFs | Tenor">
            <a:extLst>
              <a:ext uri="{FF2B5EF4-FFF2-40B4-BE49-F238E27FC236}">
                <a16:creationId xmlns:a16="http://schemas.microsoft.com/office/drawing/2014/main" id="{6F6A04D6-5563-4DC4-9F8C-EACBC14D3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7" y="66584"/>
            <a:ext cx="1296138" cy="12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nimated Snow Flakes GIFs | Tenor">
            <a:extLst>
              <a:ext uri="{FF2B5EF4-FFF2-40B4-BE49-F238E27FC236}">
                <a16:creationId xmlns:a16="http://schemas.microsoft.com/office/drawing/2014/main" id="{F1B5F18C-5620-49B0-8AE3-FE126921BF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01" y="2860412"/>
            <a:ext cx="1816469" cy="11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e Hypnotized by These Cute Illustrated GIFs by Melophilus - Joyenergizer">
            <a:extLst>
              <a:ext uri="{FF2B5EF4-FFF2-40B4-BE49-F238E27FC236}">
                <a16:creationId xmlns:a16="http://schemas.microsoft.com/office/drawing/2014/main" id="{5D992848-FDB4-4BB6-BB46-0F19014EE1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222" y="5532437"/>
            <a:ext cx="176584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op Winter Clothing Stickers for Android &amp;amp; iOS | Gfycat">
            <a:extLst>
              <a:ext uri="{FF2B5EF4-FFF2-40B4-BE49-F238E27FC236}">
                <a16:creationId xmlns:a16="http://schemas.microsoft.com/office/drawing/2014/main" id="{D85D66E7-9A50-49F5-AE28-1159673355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6" y="1362722"/>
            <a:ext cx="1383992" cy="138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op Red Scarf Stickers for Android &amp;amp; iOS | Gfycat">
            <a:extLst>
              <a:ext uri="{FF2B5EF4-FFF2-40B4-BE49-F238E27FC236}">
                <a16:creationId xmlns:a16="http://schemas.microsoft.com/office/drawing/2014/main" id="{7675AAE4-8B18-43C6-B971-D2F10A003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08" y="3921140"/>
            <a:ext cx="1611297" cy="16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Top Winter Hat Stickers for Android &amp;amp; iOS | Gfycat">
            <a:extLst>
              <a:ext uri="{FF2B5EF4-FFF2-40B4-BE49-F238E27FC236}">
                <a16:creationId xmlns:a16="http://schemas.microsoft.com/office/drawing/2014/main" id="{548C7C64-80E7-40ED-8E45-7EFB25FC46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92" y="5471299"/>
            <a:ext cx="1447838" cy="14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Top Coat Stickers for Android &amp;amp; iOS | Gfycat">
            <a:extLst>
              <a:ext uri="{FF2B5EF4-FFF2-40B4-BE49-F238E27FC236}">
                <a16:creationId xmlns:a16="http://schemas.microsoft.com/office/drawing/2014/main" id="{7300F69D-A2F3-411C-A6E6-0364965496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570" y="34301"/>
            <a:ext cx="1268968" cy="12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Uggs Clean And Care - FreeGamesCasual.com">
            <a:extLst>
              <a:ext uri="{FF2B5EF4-FFF2-40B4-BE49-F238E27FC236}">
                <a16:creationId xmlns:a16="http://schemas.microsoft.com/office/drawing/2014/main" id="{EBABA030-22F2-498B-B68D-D89448D2BD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7" y="4189087"/>
            <a:ext cx="1611297" cy="12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▷ Christmas Tree: Animated Images, Gifs, Pictures &amp;amp; Animations - 100% FREE!">
            <a:extLst>
              <a:ext uri="{FF2B5EF4-FFF2-40B4-BE49-F238E27FC236}">
                <a16:creationId xmlns:a16="http://schemas.microsoft.com/office/drawing/2014/main" id="{DDFDFE1F-3E0E-4765-9515-7986CF3BE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94" y="1392869"/>
            <a:ext cx="990797" cy="132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▷ Christmas Tree Decorations: Animated Images, Gifs, Pictures &amp;amp; Animations  - 100% FREE!">
            <a:extLst>
              <a:ext uri="{FF2B5EF4-FFF2-40B4-BE49-F238E27FC236}">
                <a16:creationId xmlns:a16="http://schemas.microsoft.com/office/drawing/2014/main" id="{1F9E43BA-0B40-467D-A7D6-9E32F5787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791" y="2862264"/>
            <a:ext cx="1204912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Cute Christmas Present [Free GIF] | Animated clipart, Cute christmas  presents, Animated icons">
            <a:extLst>
              <a:ext uri="{FF2B5EF4-FFF2-40B4-BE49-F238E27FC236}">
                <a16:creationId xmlns:a16="http://schemas.microsoft.com/office/drawing/2014/main" id="{FF32EEDA-3791-4AFB-B5B0-AF39372BE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6" y="4184200"/>
            <a:ext cx="1255994" cy="125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deer animated christmas gif, deer , christmas - PicMix">
            <a:extLst>
              <a:ext uri="{FF2B5EF4-FFF2-40B4-BE49-F238E27FC236}">
                <a16:creationId xmlns:a16="http://schemas.microsoft.com/office/drawing/2014/main" id="{446A1E51-7FAE-4684-AE96-6E20CA43C5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3" y="2771749"/>
            <a:ext cx="1204912" cy="128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Krampus Dance GIFs - Get the best GIF on GIPHY">
            <a:extLst>
              <a:ext uri="{FF2B5EF4-FFF2-40B4-BE49-F238E27FC236}">
                <a16:creationId xmlns:a16="http://schemas.microsoft.com/office/drawing/2014/main" id="{BD22EFAF-20B2-4C88-885E-C37214A85A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31" y="102491"/>
            <a:ext cx="1351208" cy="115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2" descr="Santa Claus Love GIF - Find &amp;amp; Share on GIPHY">
            <a:extLst>
              <a:ext uri="{FF2B5EF4-FFF2-40B4-BE49-F238E27FC236}">
                <a16:creationId xmlns:a16="http://schemas.microsoft.com/office/drawing/2014/main" id="{A48620E0-3D49-40FA-93ED-D426562D1E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94" y="5568890"/>
            <a:ext cx="1354345" cy="118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4" descr="▷ Saint Nicholas: Animated Images, Gifs, Pictures &amp;amp; Animations - 100% FREE!">
            <a:extLst>
              <a:ext uri="{FF2B5EF4-FFF2-40B4-BE49-F238E27FC236}">
                <a16:creationId xmlns:a16="http://schemas.microsoft.com/office/drawing/2014/main" id="{BD7ED76E-D2F4-435E-90AC-890DF71FB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6" y="2766562"/>
            <a:ext cx="121750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Iglu-Dorf GIFs - Find &amp;amp; Share on GIPHY">
            <a:extLst>
              <a:ext uri="{FF2B5EF4-FFF2-40B4-BE49-F238E27FC236}">
                <a16:creationId xmlns:a16="http://schemas.microsoft.com/office/drawing/2014/main" id="{578EAB15-CDDD-4751-B63F-CDCA219010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10" y="5536561"/>
            <a:ext cx="1482518" cy="142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8" descr="Top Ice Ice Skate Stickers for Android &amp;amp; iOS | Gfycat">
            <a:extLst>
              <a:ext uri="{FF2B5EF4-FFF2-40B4-BE49-F238E27FC236}">
                <a16:creationId xmlns:a16="http://schemas.microsoft.com/office/drawing/2014/main" id="{03FED1D8-570B-403B-902B-2797203462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38" y="4185743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4" descr="Ice Dancing GIFs - Get the best GIF on GIPHY">
            <a:extLst>
              <a:ext uri="{FF2B5EF4-FFF2-40B4-BE49-F238E27FC236}">
                <a16:creationId xmlns:a16="http://schemas.microsoft.com/office/drawing/2014/main" id="{4B0A7507-E860-4556-BB31-BE14DF63CE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7" y="5586444"/>
            <a:ext cx="1732157" cy="11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6" descr="Queble Ski Resort Animation | Animation, Motion graphics inspiration, Skiing">
            <a:extLst>
              <a:ext uri="{FF2B5EF4-FFF2-40B4-BE49-F238E27FC236}">
                <a16:creationId xmlns:a16="http://schemas.microsoft.com/office/drawing/2014/main" id="{7173E72D-BB61-4D28-A32A-C133E772D0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7" y="1424772"/>
            <a:ext cx="1643838" cy="123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8" descr="Advent Calendar Day 7 GIFs - Get the best GIF on GIPHY">
            <a:extLst>
              <a:ext uri="{FF2B5EF4-FFF2-40B4-BE49-F238E27FC236}">
                <a16:creationId xmlns:a16="http://schemas.microsoft.com/office/drawing/2014/main" id="{5FB72173-BB5D-4A89-A39A-CDE1812794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87" y="2820250"/>
            <a:ext cx="1217500" cy="12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8" descr="40 Amazing Fireworks Animated Gif Pics - Share at Best Animations [Video] | Fireworks  animation, Fireworks gif, Fireworks">
            <a:extLst>
              <a:ext uri="{FF2B5EF4-FFF2-40B4-BE49-F238E27FC236}">
                <a16:creationId xmlns:a16="http://schemas.microsoft.com/office/drawing/2014/main" id="{ADDF6784-0FC3-46B0-BAB8-1A0EB2437D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08" y="5660861"/>
            <a:ext cx="1839056" cy="104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0" descr="23 Gifs ideas | animation, motion design, animated characters">
            <a:extLst>
              <a:ext uri="{FF2B5EF4-FFF2-40B4-BE49-F238E27FC236}">
                <a16:creationId xmlns:a16="http://schemas.microsoft.com/office/drawing/2014/main" id="{B00FD9D3-9F67-4303-9438-420C8E389E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166" y="2789983"/>
            <a:ext cx="1704043" cy="12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Naslov 7">
            <a:extLst>
              <a:ext uri="{FF2B5EF4-FFF2-40B4-BE49-F238E27FC236}">
                <a16:creationId xmlns:a16="http://schemas.microsoft.com/office/drawing/2014/main" id="{98E809B0-516B-4FDB-A03C-A0933DA4E759}"/>
              </a:ext>
            </a:extLst>
          </p:cNvPr>
          <p:cNvSpPr txBox="1">
            <a:spLocks/>
          </p:cNvSpPr>
          <p:nvPr/>
        </p:nvSpPr>
        <p:spPr>
          <a:xfrm>
            <a:off x="8873" y="0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2" name="Naslov 7">
            <a:extLst>
              <a:ext uri="{FF2B5EF4-FFF2-40B4-BE49-F238E27FC236}">
                <a16:creationId xmlns:a16="http://schemas.microsoft.com/office/drawing/2014/main" id="{5487A06D-ACE6-437A-9839-A8CF14EC48A2}"/>
              </a:ext>
            </a:extLst>
          </p:cNvPr>
          <p:cNvSpPr txBox="1">
            <a:spLocks/>
          </p:cNvSpPr>
          <p:nvPr/>
        </p:nvSpPr>
        <p:spPr>
          <a:xfrm>
            <a:off x="6080801" y="1196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45" name="Naslov 7">
            <a:extLst>
              <a:ext uri="{FF2B5EF4-FFF2-40B4-BE49-F238E27FC236}">
                <a16:creationId xmlns:a16="http://schemas.microsoft.com/office/drawing/2014/main" id="{232B9E90-23AB-4C18-B034-31B7B0A24093}"/>
              </a:ext>
            </a:extLst>
          </p:cNvPr>
          <p:cNvSpPr txBox="1">
            <a:spLocks/>
          </p:cNvSpPr>
          <p:nvPr/>
        </p:nvSpPr>
        <p:spPr>
          <a:xfrm>
            <a:off x="15994" y="1381710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46" name="Naslov 7">
            <a:extLst>
              <a:ext uri="{FF2B5EF4-FFF2-40B4-BE49-F238E27FC236}">
                <a16:creationId xmlns:a16="http://schemas.microsoft.com/office/drawing/2014/main" id="{008C1F3E-EB23-497E-A68A-1EEDBBCA0B63}"/>
              </a:ext>
            </a:extLst>
          </p:cNvPr>
          <p:cNvSpPr txBox="1">
            <a:spLocks/>
          </p:cNvSpPr>
          <p:nvPr/>
        </p:nvSpPr>
        <p:spPr>
          <a:xfrm>
            <a:off x="2043019" y="1376907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47" name="Naslov 7">
            <a:extLst>
              <a:ext uri="{FF2B5EF4-FFF2-40B4-BE49-F238E27FC236}">
                <a16:creationId xmlns:a16="http://schemas.microsoft.com/office/drawing/2014/main" id="{D67FF051-C418-47A9-8F3B-A20D959AC7CA}"/>
              </a:ext>
            </a:extLst>
          </p:cNvPr>
          <p:cNvSpPr txBox="1">
            <a:spLocks/>
          </p:cNvSpPr>
          <p:nvPr/>
        </p:nvSpPr>
        <p:spPr>
          <a:xfrm>
            <a:off x="4084813" y="1368503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49" name="Naslov 7">
            <a:extLst>
              <a:ext uri="{FF2B5EF4-FFF2-40B4-BE49-F238E27FC236}">
                <a16:creationId xmlns:a16="http://schemas.microsoft.com/office/drawing/2014/main" id="{A749FCAD-C6C8-4DC8-B1CA-BEEDF7E0A558}"/>
              </a:ext>
            </a:extLst>
          </p:cNvPr>
          <p:cNvSpPr txBox="1">
            <a:spLocks/>
          </p:cNvSpPr>
          <p:nvPr/>
        </p:nvSpPr>
        <p:spPr>
          <a:xfrm>
            <a:off x="8130194" y="9469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51" name="Naslov 7">
            <a:extLst>
              <a:ext uri="{FF2B5EF4-FFF2-40B4-BE49-F238E27FC236}">
                <a16:creationId xmlns:a16="http://schemas.microsoft.com/office/drawing/2014/main" id="{1F5B6CAC-57AC-4782-9074-DA99F1E6EED7}"/>
              </a:ext>
            </a:extLst>
          </p:cNvPr>
          <p:cNvSpPr txBox="1">
            <a:spLocks/>
          </p:cNvSpPr>
          <p:nvPr/>
        </p:nvSpPr>
        <p:spPr>
          <a:xfrm>
            <a:off x="10385" y="2760420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52" name="Naslov 7">
            <a:extLst>
              <a:ext uri="{FF2B5EF4-FFF2-40B4-BE49-F238E27FC236}">
                <a16:creationId xmlns:a16="http://schemas.microsoft.com/office/drawing/2014/main" id="{E953227D-64BF-4A2C-A359-7BEFC3B55D35}"/>
              </a:ext>
            </a:extLst>
          </p:cNvPr>
          <p:cNvSpPr txBox="1">
            <a:spLocks/>
          </p:cNvSpPr>
          <p:nvPr/>
        </p:nvSpPr>
        <p:spPr>
          <a:xfrm>
            <a:off x="2036964" y="2762023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14</a:t>
            </a:r>
          </a:p>
        </p:txBody>
      </p:sp>
      <p:sp>
        <p:nvSpPr>
          <p:cNvPr id="53" name="Naslov 7">
            <a:extLst>
              <a:ext uri="{FF2B5EF4-FFF2-40B4-BE49-F238E27FC236}">
                <a16:creationId xmlns:a16="http://schemas.microsoft.com/office/drawing/2014/main" id="{15C85026-59B6-4085-B822-37D28E960D00}"/>
              </a:ext>
            </a:extLst>
          </p:cNvPr>
          <p:cNvSpPr txBox="1">
            <a:spLocks/>
          </p:cNvSpPr>
          <p:nvPr/>
        </p:nvSpPr>
        <p:spPr>
          <a:xfrm>
            <a:off x="4064571" y="2751703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54" name="Naslov 7">
            <a:extLst>
              <a:ext uri="{FF2B5EF4-FFF2-40B4-BE49-F238E27FC236}">
                <a16:creationId xmlns:a16="http://schemas.microsoft.com/office/drawing/2014/main" id="{00B70C5F-4D51-4242-B73E-C59AB5F515A7}"/>
              </a:ext>
            </a:extLst>
          </p:cNvPr>
          <p:cNvSpPr txBox="1">
            <a:spLocks/>
          </p:cNvSpPr>
          <p:nvPr/>
        </p:nvSpPr>
        <p:spPr>
          <a:xfrm>
            <a:off x="6078151" y="2743396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55" name="Naslov 7">
            <a:extLst>
              <a:ext uri="{FF2B5EF4-FFF2-40B4-BE49-F238E27FC236}">
                <a16:creationId xmlns:a16="http://schemas.microsoft.com/office/drawing/2014/main" id="{AF129EAA-26D1-4041-869F-B9F0463D48DE}"/>
              </a:ext>
            </a:extLst>
          </p:cNvPr>
          <p:cNvSpPr txBox="1">
            <a:spLocks/>
          </p:cNvSpPr>
          <p:nvPr/>
        </p:nvSpPr>
        <p:spPr>
          <a:xfrm>
            <a:off x="8125881" y="2760420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57" name="Naslov 7">
            <a:extLst>
              <a:ext uri="{FF2B5EF4-FFF2-40B4-BE49-F238E27FC236}">
                <a16:creationId xmlns:a16="http://schemas.microsoft.com/office/drawing/2014/main" id="{17A09AF2-EADE-4F11-8E37-23B776C59BDD}"/>
              </a:ext>
            </a:extLst>
          </p:cNvPr>
          <p:cNvSpPr txBox="1">
            <a:spLocks/>
          </p:cNvSpPr>
          <p:nvPr/>
        </p:nvSpPr>
        <p:spPr>
          <a:xfrm>
            <a:off x="20351" y="4139130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19</a:t>
            </a:r>
          </a:p>
        </p:txBody>
      </p:sp>
      <p:sp>
        <p:nvSpPr>
          <p:cNvPr id="58" name="Naslov 7">
            <a:extLst>
              <a:ext uri="{FF2B5EF4-FFF2-40B4-BE49-F238E27FC236}">
                <a16:creationId xmlns:a16="http://schemas.microsoft.com/office/drawing/2014/main" id="{D9CC7D37-5812-45D2-9A81-0FD3D8ED2C96}"/>
              </a:ext>
            </a:extLst>
          </p:cNvPr>
          <p:cNvSpPr txBox="1">
            <a:spLocks/>
          </p:cNvSpPr>
          <p:nvPr/>
        </p:nvSpPr>
        <p:spPr>
          <a:xfrm>
            <a:off x="2032745" y="4143202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59" name="Naslov 7">
            <a:extLst>
              <a:ext uri="{FF2B5EF4-FFF2-40B4-BE49-F238E27FC236}">
                <a16:creationId xmlns:a16="http://schemas.microsoft.com/office/drawing/2014/main" id="{F08E3DCF-EE41-4AC1-8B79-E54F1FD62A80}"/>
              </a:ext>
            </a:extLst>
          </p:cNvPr>
          <p:cNvSpPr txBox="1">
            <a:spLocks/>
          </p:cNvSpPr>
          <p:nvPr/>
        </p:nvSpPr>
        <p:spPr>
          <a:xfrm>
            <a:off x="4084801" y="4139129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21</a:t>
            </a:r>
          </a:p>
        </p:txBody>
      </p:sp>
      <p:sp>
        <p:nvSpPr>
          <p:cNvPr id="61" name="Naslov 7">
            <a:extLst>
              <a:ext uri="{FF2B5EF4-FFF2-40B4-BE49-F238E27FC236}">
                <a16:creationId xmlns:a16="http://schemas.microsoft.com/office/drawing/2014/main" id="{CD0E54CB-AAF7-4360-9AFC-CFDC88251476}"/>
              </a:ext>
            </a:extLst>
          </p:cNvPr>
          <p:cNvSpPr txBox="1">
            <a:spLocks/>
          </p:cNvSpPr>
          <p:nvPr/>
        </p:nvSpPr>
        <p:spPr>
          <a:xfrm>
            <a:off x="8127724" y="4119220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23</a:t>
            </a:r>
          </a:p>
        </p:txBody>
      </p:sp>
      <p:sp>
        <p:nvSpPr>
          <p:cNvPr id="63" name="Naslov 7">
            <a:extLst>
              <a:ext uri="{FF2B5EF4-FFF2-40B4-BE49-F238E27FC236}">
                <a16:creationId xmlns:a16="http://schemas.microsoft.com/office/drawing/2014/main" id="{09DEDF27-60F3-470B-A6F1-F70A5C456E8C}"/>
              </a:ext>
            </a:extLst>
          </p:cNvPr>
          <p:cNvSpPr txBox="1">
            <a:spLocks/>
          </p:cNvSpPr>
          <p:nvPr/>
        </p:nvSpPr>
        <p:spPr>
          <a:xfrm>
            <a:off x="18821" y="5492216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25</a:t>
            </a:r>
          </a:p>
        </p:txBody>
      </p:sp>
      <p:sp>
        <p:nvSpPr>
          <p:cNvPr id="64" name="Naslov 7">
            <a:extLst>
              <a:ext uri="{FF2B5EF4-FFF2-40B4-BE49-F238E27FC236}">
                <a16:creationId xmlns:a16="http://schemas.microsoft.com/office/drawing/2014/main" id="{7770A76B-5C69-450F-A0CB-76ACDA414955}"/>
              </a:ext>
            </a:extLst>
          </p:cNvPr>
          <p:cNvSpPr txBox="1">
            <a:spLocks/>
          </p:cNvSpPr>
          <p:nvPr/>
        </p:nvSpPr>
        <p:spPr>
          <a:xfrm>
            <a:off x="2051674" y="5520839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26</a:t>
            </a:r>
          </a:p>
        </p:txBody>
      </p:sp>
      <p:sp>
        <p:nvSpPr>
          <p:cNvPr id="65" name="Naslov 7">
            <a:extLst>
              <a:ext uri="{FF2B5EF4-FFF2-40B4-BE49-F238E27FC236}">
                <a16:creationId xmlns:a16="http://schemas.microsoft.com/office/drawing/2014/main" id="{597D5146-769C-4B23-8F23-6F0E4888F233}"/>
              </a:ext>
            </a:extLst>
          </p:cNvPr>
          <p:cNvSpPr txBox="1">
            <a:spLocks/>
          </p:cNvSpPr>
          <p:nvPr/>
        </p:nvSpPr>
        <p:spPr>
          <a:xfrm>
            <a:off x="4072836" y="5492216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27</a:t>
            </a:r>
          </a:p>
        </p:txBody>
      </p:sp>
      <p:sp>
        <p:nvSpPr>
          <p:cNvPr id="66" name="Naslov 7">
            <a:extLst>
              <a:ext uri="{FF2B5EF4-FFF2-40B4-BE49-F238E27FC236}">
                <a16:creationId xmlns:a16="http://schemas.microsoft.com/office/drawing/2014/main" id="{A4805C13-BFD5-4E84-8656-5D631C4396F5}"/>
              </a:ext>
            </a:extLst>
          </p:cNvPr>
          <p:cNvSpPr txBox="1">
            <a:spLocks/>
          </p:cNvSpPr>
          <p:nvPr/>
        </p:nvSpPr>
        <p:spPr>
          <a:xfrm>
            <a:off x="6104159" y="5520839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28</a:t>
            </a:r>
          </a:p>
        </p:txBody>
      </p:sp>
      <p:sp>
        <p:nvSpPr>
          <p:cNvPr id="67" name="Naslov 7">
            <a:extLst>
              <a:ext uri="{FF2B5EF4-FFF2-40B4-BE49-F238E27FC236}">
                <a16:creationId xmlns:a16="http://schemas.microsoft.com/office/drawing/2014/main" id="{0F5F6778-25E1-4DBF-97B6-00969D8BB22E}"/>
              </a:ext>
            </a:extLst>
          </p:cNvPr>
          <p:cNvSpPr txBox="1">
            <a:spLocks/>
          </p:cNvSpPr>
          <p:nvPr/>
        </p:nvSpPr>
        <p:spPr>
          <a:xfrm>
            <a:off x="8162944" y="5496243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29</a:t>
            </a:r>
          </a:p>
        </p:txBody>
      </p:sp>
      <p:sp>
        <p:nvSpPr>
          <p:cNvPr id="68" name="Naslov 7">
            <a:extLst>
              <a:ext uri="{FF2B5EF4-FFF2-40B4-BE49-F238E27FC236}">
                <a16:creationId xmlns:a16="http://schemas.microsoft.com/office/drawing/2014/main" id="{E7F913CD-F2EC-4442-B62E-3F131D6E1029}"/>
              </a:ext>
            </a:extLst>
          </p:cNvPr>
          <p:cNvSpPr txBox="1">
            <a:spLocks/>
          </p:cNvSpPr>
          <p:nvPr/>
        </p:nvSpPr>
        <p:spPr>
          <a:xfrm>
            <a:off x="10176840" y="5532282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70" name="Naslov 7">
            <a:extLst>
              <a:ext uri="{FF2B5EF4-FFF2-40B4-BE49-F238E27FC236}">
                <a16:creationId xmlns:a16="http://schemas.microsoft.com/office/drawing/2014/main" id="{B7DC40E6-B371-4A9F-8528-869BAEA91ED2}"/>
              </a:ext>
            </a:extLst>
          </p:cNvPr>
          <p:cNvSpPr txBox="1">
            <a:spLocks/>
          </p:cNvSpPr>
          <p:nvPr/>
        </p:nvSpPr>
        <p:spPr>
          <a:xfrm>
            <a:off x="10161504" y="2781249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18</a:t>
            </a:r>
          </a:p>
        </p:txBody>
      </p:sp>
      <p:pic>
        <p:nvPicPr>
          <p:cNvPr id="69" name="Slika 68" descr="100 GIF&amp;#39;s (BIRDS) ideas | birds, beautiful birds, animal gifs">
            <a:extLst>
              <a:ext uri="{FF2B5EF4-FFF2-40B4-BE49-F238E27FC236}">
                <a16:creationId xmlns:a16="http://schemas.microsoft.com/office/drawing/2014/main" id="{A95B3C04-948E-4459-B8AC-321AEF5E258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55" y="63018"/>
            <a:ext cx="1218450" cy="121153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Naslov 7">
            <a:extLst>
              <a:ext uri="{FF2B5EF4-FFF2-40B4-BE49-F238E27FC236}">
                <a16:creationId xmlns:a16="http://schemas.microsoft.com/office/drawing/2014/main" id="{E0203B52-896B-465E-9A4B-B02A8BC87752}"/>
              </a:ext>
            </a:extLst>
          </p:cNvPr>
          <p:cNvSpPr txBox="1">
            <a:spLocks/>
          </p:cNvSpPr>
          <p:nvPr/>
        </p:nvSpPr>
        <p:spPr>
          <a:xfrm>
            <a:off x="2032745" y="18543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pic>
        <p:nvPicPr>
          <p:cNvPr id="71" name="Slika 70" descr="Sled schnee neige GIF on GIFER - by Dalkis">
            <a:extLst>
              <a:ext uri="{FF2B5EF4-FFF2-40B4-BE49-F238E27FC236}">
                <a16:creationId xmlns:a16="http://schemas.microsoft.com/office/drawing/2014/main" id="{17C0735D-56B7-47A6-96E2-A9BD3A60333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49" y="1506255"/>
            <a:ext cx="1606074" cy="113123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Naslov 7">
            <a:extLst>
              <a:ext uri="{FF2B5EF4-FFF2-40B4-BE49-F238E27FC236}">
                <a16:creationId xmlns:a16="http://schemas.microsoft.com/office/drawing/2014/main" id="{89B77FF3-CBF7-4B99-80DA-6A3741739443}"/>
              </a:ext>
            </a:extLst>
          </p:cNvPr>
          <p:cNvSpPr txBox="1">
            <a:spLocks/>
          </p:cNvSpPr>
          <p:nvPr/>
        </p:nvSpPr>
        <p:spPr>
          <a:xfrm>
            <a:off x="10173611" y="1394677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12</a:t>
            </a:r>
          </a:p>
        </p:txBody>
      </p:sp>
      <p:pic>
        <p:nvPicPr>
          <p:cNvPr id="72" name="Slika 71" descr="Z nadvoza sta proti avtom lučala snežne kepe">
            <a:extLst>
              <a:ext uri="{FF2B5EF4-FFF2-40B4-BE49-F238E27FC236}">
                <a16:creationId xmlns:a16="http://schemas.microsoft.com/office/drawing/2014/main" id="{ADF97F6E-6314-4ED6-A31C-DD795C05D2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867" y="135477"/>
            <a:ext cx="1713641" cy="113739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Naslov 7">
            <a:extLst>
              <a:ext uri="{FF2B5EF4-FFF2-40B4-BE49-F238E27FC236}">
                <a16:creationId xmlns:a16="http://schemas.microsoft.com/office/drawing/2014/main" id="{B981284C-CBE2-493C-953C-7731368AD528}"/>
              </a:ext>
            </a:extLst>
          </p:cNvPr>
          <p:cNvSpPr txBox="1">
            <a:spLocks/>
          </p:cNvSpPr>
          <p:nvPr/>
        </p:nvSpPr>
        <p:spPr>
          <a:xfrm>
            <a:off x="4072836" y="18543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3</a:t>
            </a:r>
          </a:p>
        </p:txBody>
      </p:sp>
      <p:pic>
        <p:nvPicPr>
          <p:cNvPr id="73" name="Slika 72" descr="Galerija">
            <a:extLst>
              <a:ext uri="{FF2B5EF4-FFF2-40B4-BE49-F238E27FC236}">
                <a16:creationId xmlns:a16="http://schemas.microsoft.com/office/drawing/2014/main" id="{96747886-1ED6-485B-AA07-4B51BEE1DC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557" y="80398"/>
            <a:ext cx="1594466" cy="117981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Naslov 7">
            <a:extLst>
              <a:ext uri="{FF2B5EF4-FFF2-40B4-BE49-F238E27FC236}">
                <a16:creationId xmlns:a16="http://schemas.microsoft.com/office/drawing/2014/main" id="{8192BBDE-B71F-45EF-BA65-74A3F49A6378}"/>
              </a:ext>
            </a:extLst>
          </p:cNvPr>
          <p:cNvSpPr txBox="1">
            <a:spLocks/>
          </p:cNvSpPr>
          <p:nvPr/>
        </p:nvSpPr>
        <p:spPr>
          <a:xfrm>
            <a:off x="10164389" y="9469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6</a:t>
            </a:r>
          </a:p>
        </p:txBody>
      </p:sp>
      <p:pic>
        <p:nvPicPr>
          <p:cNvPr id="74" name="Slika 73" descr="Jumping Fox GIF - Jumping Fox Jump - Discover &amp;amp; Share GIFs | Fox gif,  Animated drawings, Animation sketches">
            <a:extLst>
              <a:ext uri="{FF2B5EF4-FFF2-40B4-BE49-F238E27FC236}">
                <a16:creationId xmlns:a16="http://schemas.microsoft.com/office/drawing/2014/main" id="{D081B490-90F6-4D56-9FB3-49C0C85AC7E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31" y="1462674"/>
            <a:ext cx="1359407" cy="113717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Naslov 7">
            <a:extLst>
              <a:ext uri="{FF2B5EF4-FFF2-40B4-BE49-F238E27FC236}">
                <a16:creationId xmlns:a16="http://schemas.microsoft.com/office/drawing/2014/main" id="{B2D969A0-8A11-4254-B40B-67784F5520C5}"/>
              </a:ext>
            </a:extLst>
          </p:cNvPr>
          <p:cNvSpPr txBox="1">
            <a:spLocks/>
          </p:cNvSpPr>
          <p:nvPr/>
        </p:nvSpPr>
        <p:spPr>
          <a:xfrm>
            <a:off x="6090700" y="1383570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10</a:t>
            </a:r>
          </a:p>
        </p:txBody>
      </p:sp>
      <p:pic>
        <p:nvPicPr>
          <p:cNvPr id="75" name="Slika 74" descr="Dancing Bear- Animated GIF on Behance">
            <a:extLst>
              <a:ext uri="{FF2B5EF4-FFF2-40B4-BE49-F238E27FC236}">
                <a16:creationId xmlns:a16="http://schemas.microsoft.com/office/drawing/2014/main" id="{65A58276-DB76-4729-BC11-28111C7E687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717" y="1546670"/>
            <a:ext cx="1351280" cy="101346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Naslov 7">
            <a:extLst>
              <a:ext uri="{FF2B5EF4-FFF2-40B4-BE49-F238E27FC236}">
                <a16:creationId xmlns:a16="http://schemas.microsoft.com/office/drawing/2014/main" id="{346F7B22-6C26-4C53-AB5E-210CCA63BBAD}"/>
              </a:ext>
            </a:extLst>
          </p:cNvPr>
          <p:cNvSpPr txBox="1">
            <a:spLocks/>
          </p:cNvSpPr>
          <p:nvPr/>
        </p:nvSpPr>
        <p:spPr>
          <a:xfrm>
            <a:off x="8132155" y="1381710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11</a:t>
            </a:r>
          </a:p>
        </p:txBody>
      </p:sp>
      <p:pic>
        <p:nvPicPr>
          <p:cNvPr id="76" name="Slika 75" descr="T3 TECH - Tole bi pa morali uzakoniti!">
            <a:extLst>
              <a:ext uri="{FF2B5EF4-FFF2-40B4-BE49-F238E27FC236}">
                <a16:creationId xmlns:a16="http://schemas.microsoft.com/office/drawing/2014/main" id="{F2A7A9A6-31F2-4990-B7B4-DA17DD36455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791" y="4198218"/>
            <a:ext cx="1326602" cy="123485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Naslov 7">
            <a:extLst>
              <a:ext uri="{FF2B5EF4-FFF2-40B4-BE49-F238E27FC236}">
                <a16:creationId xmlns:a16="http://schemas.microsoft.com/office/drawing/2014/main" id="{DA47FA38-BBDB-4F00-8915-F6A2868960F7}"/>
              </a:ext>
            </a:extLst>
          </p:cNvPr>
          <p:cNvSpPr txBox="1">
            <a:spLocks/>
          </p:cNvSpPr>
          <p:nvPr/>
        </p:nvSpPr>
        <p:spPr>
          <a:xfrm>
            <a:off x="10175022" y="4163359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24</a:t>
            </a:r>
          </a:p>
        </p:txBody>
      </p:sp>
      <p:pic>
        <p:nvPicPr>
          <p:cNvPr id="77" name="Slika 76" descr="Bibliotekarska terminologija: Dan samostojnosti in enotnosti">
            <a:extLst>
              <a:ext uri="{FF2B5EF4-FFF2-40B4-BE49-F238E27FC236}">
                <a16:creationId xmlns:a16="http://schemas.microsoft.com/office/drawing/2014/main" id="{D998858F-5F0A-4FDD-9C05-88613C5E14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20" y="4304622"/>
            <a:ext cx="1600835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Naslov 7">
            <a:extLst>
              <a:ext uri="{FF2B5EF4-FFF2-40B4-BE49-F238E27FC236}">
                <a16:creationId xmlns:a16="http://schemas.microsoft.com/office/drawing/2014/main" id="{A8EB9331-43F3-4590-AB6D-AFF874C8FA6C}"/>
              </a:ext>
            </a:extLst>
          </p:cNvPr>
          <p:cNvSpPr txBox="1">
            <a:spLocks/>
          </p:cNvSpPr>
          <p:nvPr/>
        </p:nvSpPr>
        <p:spPr>
          <a:xfrm>
            <a:off x="6124892" y="4137226"/>
            <a:ext cx="1985986" cy="1354591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solidFill>
                  <a:schemeClr val="accent6">
                    <a:lumMod val="50000"/>
                  </a:schemeClr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430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5" grpId="0" animBg="1"/>
      <p:bldP spid="46" grpId="0" animBg="1"/>
      <p:bldP spid="47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40" grpId="0" animBg="1"/>
      <p:bldP spid="50" grpId="0" animBg="1"/>
      <p:bldP spid="41" grpId="0" animBg="1"/>
      <p:bldP spid="44" grpId="0" animBg="1"/>
      <p:bldP spid="48" grpId="0" animBg="1"/>
      <p:bldP spid="43" grpId="0" animBg="1"/>
      <p:bldP spid="62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A81E7A-FF3A-4779-AF53-EC593419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E6D3AB2-7D44-40AB-80DB-AE3D1E0EA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4000" dirty="0"/>
              <a:t>KDAJ ZE ZIMA ZAČNE?  KAJ JE ZNAČILNO ZA ZIMSKI LETNI ČAS</a:t>
            </a:r>
            <a:r>
              <a:rPr lang="sl-SI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962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86C37D-8F9C-4068-B66D-09618FEB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783" y="72616"/>
            <a:ext cx="2236433" cy="646800"/>
          </a:xfrm>
        </p:spPr>
        <p:txBody>
          <a:bodyPr>
            <a:normAutofit fontScale="90000"/>
          </a:bodyPr>
          <a:lstStyle/>
          <a:p>
            <a:pPr algn="r"/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Zima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EDA8F61-F1DC-44D8-9B0B-A33D02D06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38" y="168804"/>
            <a:ext cx="4640936" cy="6520392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D3C3A1A-4A21-4F64-BC08-12A445BF6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43" y="5098301"/>
            <a:ext cx="7201957" cy="1040283"/>
          </a:xfrm>
          <a:prstGeom prst="rect">
            <a:avLst/>
          </a:prstGeom>
        </p:spPr>
      </p:pic>
      <p:pic>
        <p:nvPicPr>
          <p:cNvPr id="3074" name="Picture 2" descr="Snow Gif - IceGif">
            <a:extLst>
              <a:ext uri="{FF2B5EF4-FFF2-40B4-BE49-F238E27FC236}">
                <a16:creationId xmlns:a16="http://schemas.microsoft.com/office/drawing/2014/main" id="{F954B7F4-107F-4DF3-A7EE-8FC13B00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820" y="719416"/>
            <a:ext cx="6933542" cy="40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3AB0E3C-4A92-4522-A390-6309CE7FF68A}"/>
              </a:ext>
            </a:extLst>
          </p:cNvPr>
          <p:cNvSpPr txBox="1"/>
          <p:nvPr/>
        </p:nvSpPr>
        <p:spPr>
          <a:xfrm>
            <a:off x="5410805" y="6282093"/>
            <a:ext cx="6781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hlinkClick r:id="rId5"/>
              </a:rPr>
              <a:t>https://folio.rokus-klett.si/?credit=LB2-prenova-2&amp;pages=46-47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9819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189</TotalTime>
  <Words>137</Words>
  <Application>Microsoft Office PowerPoint</Application>
  <PresentationFormat>Širokozaslonsko</PresentationFormat>
  <Paragraphs>42</Paragraphs>
  <Slides>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10" baseType="lpstr">
      <vt:lpstr>Calibri</vt:lpstr>
      <vt:lpstr>Tw Cen MT</vt:lpstr>
      <vt:lpstr>Tw Cen MT Condensed</vt:lpstr>
      <vt:lpstr>Wingdings 3</vt:lpstr>
      <vt:lpstr>Integral</vt:lpstr>
      <vt:lpstr>ponovimo</vt:lpstr>
      <vt:lpstr>PowerPointova predstavitev</vt:lpstr>
      <vt:lpstr>PowerPointova predstavitev</vt:lpstr>
      <vt:lpstr>PowerPointova predstavitev</vt:lpstr>
      <vt:lpstr>Zima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Nejc Iršič</dc:creator>
  <cp:lastModifiedBy>uporabnik</cp:lastModifiedBy>
  <cp:revision>6</cp:revision>
  <dcterms:created xsi:type="dcterms:W3CDTF">2021-12-12T15:06:43Z</dcterms:created>
  <dcterms:modified xsi:type="dcterms:W3CDTF">2021-12-19T17:04:39Z</dcterms:modified>
</cp:coreProperties>
</file>