
<file path=[Content_Types].xml><?xml version="1.0" encoding="utf-8"?>
<Types xmlns="http://schemas.openxmlformats.org/package/2006/content-types">
  <Default Extension="jpeg" ContentType="image/jpeg"/>
  <Default Extension="jpg" ContentType="image/jpeg"/>
  <Default Extension="m4a" ContentType="audio/mp4"/>
  <Default Extension="mp3" ContentType="audio/m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tags/tag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2"/>
  </p:notesMasterIdLst>
  <p:sldIdLst>
    <p:sldId id="256" r:id="rId2"/>
    <p:sldId id="259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1" r:id="rId15"/>
    <p:sldId id="272" r:id="rId16"/>
    <p:sldId id="274" r:id="rId17"/>
    <p:sldId id="257" r:id="rId18"/>
    <p:sldId id="258" r:id="rId19"/>
    <p:sldId id="275" r:id="rId20"/>
    <p:sldId id="276" r:id="rId21"/>
    <p:sldId id="277" r:id="rId22"/>
    <p:sldId id="278" r:id="rId23"/>
    <p:sldId id="279" r:id="rId24"/>
    <p:sldId id="287" r:id="rId25"/>
    <p:sldId id="288" r:id="rId26"/>
    <p:sldId id="283" r:id="rId27"/>
    <p:sldId id="280" r:id="rId28"/>
    <p:sldId id="284" r:id="rId29"/>
    <p:sldId id="281" r:id="rId30"/>
    <p:sldId id="286" r:id="rId31"/>
  </p:sldIdLst>
  <p:sldSz cx="12192000" cy="6858000"/>
  <p:notesSz cx="6858000" cy="9144000"/>
  <p:defaultTextStyle>
    <a:defPPr>
      <a:defRPr lang="en-S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176" autoAdjust="0"/>
    <p:restoredTop sz="66583" autoAdjust="0"/>
  </p:normalViewPr>
  <p:slideViewPr>
    <p:cSldViewPr snapToGrid="0">
      <p:cViewPr varScale="1">
        <p:scale>
          <a:sx n="57" d="100"/>
          <a:sy n="57" d="100"/>
        </p:scale>
        <p:origin x="778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glav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SI"/>
          </a:p>
        </p:txBody>
      </p:sp>
      <p:sp>
        <p:nvSpPr>
          <p:cNvPr id="3" name="Označba mesta datum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A761ADB-E943-46F9-B15F-C8D626429911}" type="datetimeFigureOut">
              <a:rPr lang="en-SI" smtClean="0"/>
              <a:t>12/12/2021</a:t>
            </a:fld>
            <a:endParaRPr lang="en-SI"/>
          </a:p>
        </p:txBody>
      </p:sp>
      <p:sp>
        <p:nvSpPr>
          <p:cNvPr id="4" name="Označba mesta stranske slik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SI"/>
          </a:p>
        </p:txBody>
      </p:sp>
      <p:sp>
        <p:nvSpPr>
          <p:cNvPr id="5" name="Označba mesta opomb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SI"/>
          </a:p>
        </p:txBody>
      </p:sp>
      <p:sp>
        <p:nvSpPr>
          <p:cNvPr id="6" name="Označba mesta no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SI"/>
          </a:p>
        </p:txBody>
      </p:sp>
      <p:sp>
        <p:nvSpPr>
          <p:cNvPr id="7" name="Označba mesta številke diapoz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A5B2476-0D8D-4A43-9032-7EC9F026E508}" type="slidenum">
              <a:rPr lang="en-SI" smtClean="0"/>
              <a:t>‹#›</a:t>
            </a:fld>
            <a:endParaRPr lang="en-SI"/>
          </a:p>
        </p:txBody>
      </p:sp>
    </p:spTree>
    <p:extLst>
      <p:ext uri="{BB962C8B-B14F-4D97-AF65-F5344CB8AC3E}">
        <p14:creationId xmlns:p14="http://schemas.microsoft.com/office/powerpoint/2010/main" val="12768573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stranske slik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Označba mesta opomb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l-SI" dirty="0"/>
          </a:p>
        </p:txBody>
      </p:sp>
      <p:sp>
        <p:nvSpPr>
          <p:cNvPr id="4" name="Označba mesta številke diapoz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A5B2476-0D8D-4A43-9032-7EC9F026E508}" type="slidenum">
              <a:rPr lang="en-SI" smtClean="0"/>
              <a:t>1</a:t>
            </a:fld>
            <a:endParaRPr lang="en-SI"/>
          </a:p>
        </p:txBody>
      </p:sp>
    </p:spTree>
    <p:extLst>
      <p:ext uri="{BB962C8B-B14F-4D97-AF65-F5344CB8AC3E}">
        <p14:creationId xmlns:p14="http://schemas.microsoft.com/office/powerpoint/2010/main" val="326394975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stranske slik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Označba mesta opomb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l-SI" dirty="0"/>
          </a:p>
        </p:txBody>
      </p:sp>
      <p:sp>
        <p:nvSpPr>
          <p:cNvPr id="4" name="Označba mesta številke diapoz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A5B2476-0D8D-4A43-9032-7EC9F026E508}" type="slidenum">
              <a:rPr lang="en-SI" smtClean="0"/>
              <a:t>2</a:t>
            </a:fld>
            <a:endParaRPr lang="en-SI"/>
          </a:p>
        </p:txBody>
      </p:sp>
    </p:spTree>
    <p:extLst>
      <p:ext uri="{BB962C8B-B14F-4D97-AF65-F5344CB8AC3E}">
        <p14:creationId xmlns:p14="http://schemas.microsoft.com/office/powerpoint/2010/main" val="207576425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stranske slik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Označba mesta opomb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SI" dirty="0"/>
          </a:p>
        </p:txBody>
      </p:sp>
      <p:sp>
        <p:nvSpPr>
          <p:cNvPr id="4" name="Označba mesta številke diapoz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A5B2476-0D8D-4A43-9032-7EC9F026E508}" type="slidenum">
              <a:rPr lang="en-SI" smtClean="0"/>
              <a:t>27</a:t>
            </a:fld>
            <a:endParaRPr lang="en-SI"/>
          </a:p>
        </p:txBody>
      </p:sp>
    </p:spTree>
    <p:extLst>
      <p:ext uri="{BB962C8B-B14F-4D97-AF65-F5344CB8AC3E}">
        <p14:creationId xmlns:p14="http://schemas.microsoft.com/office/powerpoint/2010/main" val="24961574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A92A1C11-A25D-4CD1-A10D-3B20ABA850F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sl-SI"/>
              <a:t>Kliknite, če želite urediti slog naslova matrice</a:t>
            </a:r>
            <a:endParaRPr lang="en-SI"/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id="{214F3A03-0451-4AB6-BA6A-A4636FC69A9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l-SI"/>
              <a:t>Kliknite, če želite urediti slog podnaslova matrice</a:t>
            </a:r>
            <a:endParaRPr lang="en-SI"/>
          </a:p>
        </p:txBody>
      </p:sp>
      <p:sp>
        <p:nvSpPr>
          <p:cNvPr id="4" name="Označba mesta datuma 3">
            <a:extLst>
              <a:ext uri="{FF2B5EF4-FFF2-40B4-BE49-F238E27FC236}">
                <a16:creationId xmlns:a16="http://schemas.microsoft.com/office/drawing/2014/main" id="{05E8B8A5-F807-4ACA-93D7-CA655096FA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1F43DF-82DB-42F4-8F34-699F97405088}" type="datetimeFigureOut">
              <a:rPr lang="en-SI" smtClean="0"/>
              <a:t>12/12/2021</a:t>
            </a:fld>
            <a:endParaRPr lang="en-SI"/>
          </a:p>
        </p:txBody>
      </p:sp>
      <p:sp>
        <p:nvSpPr>
          <p:cNvPr id="5" name="Označba mesta noge 4">
            <a:extLst>
              <a:ext uri="{FF2B5EF4-FFF2-40B4-BE49-F238E27FC236}">
                <a16:creationId xmlns:a16="http://schemas.microsoft.com/office/drawing/2014/main" id="{11283DE4-2F88-4FFC-9F5E-CDD007A13B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I"/>
          </a:p>
        </p:txBody>
      </p:sp>
      <p:sp>
        <p:nvSpPr>
          <p:cNvPr id="6" name="Označba mesta številke diapozitiva 5">
            <a:extLst>
              <a:ext uri="{FF2B5EF4-FFF2-40B4-BE49-F238E27FC236}">
                <a16:creationId xmlns:a16="http://schemas.microsoft.com/office/drawing/2014/main" id="{0A2F2459-EE5C-45B9-B8BB-D647219FE0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357EEE-97A9-499A-B355-6E04AD54A47E}" type="slidenum">
              <a:rPr lang="en-SI" smtClean="0"/>
              <a:t>‹#›</a:t>
            </a:fld>
            <a:endParaRPr lang="en-SI"/>
          </a:p>
        </p:txBody>
      </p:sp>
    </p:spTree>
    <p:extLst>
      <p:ext uri="{BB962C8B-B14F-4D97-AF65-F5344CB8AC3E}">
        <p14:creationId xmlns:p14="http://schemas.microsoft.com/office/powerpoint/2010/main" val="11435934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AD337CCE-F4F8-4C0B-8744-4F270603DD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  <a:endParaRPr lang="en-SI"/>
          </a:p>
        </p:txBody>
      </p:sp>
      <p:sp>
        <p:nvSpPr>
          <p:cNvPr id="3" name="Označba mesta navpičnega besedila 2">
            <a:extLst>
              <a:ext uri="{FF2B5EF4-FFF2-40B4-BE49-F238E27FC236}">
                <a16:creationId xmlns:a16="http://schemas.microsoft.com/office/drawing/2014/main" id="{B5EE3D2F-703D-4CFC-9C01-90CAAC4E6AC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SI"/>
          </a:p>
        </p:txBody>
      </p:sp>
      <p:sp>
        <p:nvSpPr>
          <p:cNvPr id="4" name="Označba mesta datuma 3">
            <a:extLst>
              <a:ext uri="{FF2B5EF4-FFF2-40B4-BE49-F238E27FC236}">
                <a16:creationId xmlns:a16="http://schemas.microsoft.com/office/drawing/2014/main" id="{BBAEF477-CC37-4B50-BD2B-4AEE61106B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1F43DF-82DB-42F4-8F34-699F97405088}" type="datetimeFigureOut">
              <a:rPr lang="en-SI" smtClean="0"/>
              <a:t>12/12/2021</a:t>
            </a:fld>
            <a:endParaRPr lang="en-SI"/>
          </a:p>
        </p:txBody>
      </p:sp>
      <p:sp>
        <p:nvSpPr>
          <p:cNvPr id="5" name="Označba mesta noge 4">
            <a:extLst>
              <a:ext uri="{FF2B5EF4-FFF2-40B4-BE49-F238E27FC236}">
                <a16:creationId xmlns:a16="http://schemas.microsoft.com/office/drawing/2014/main" id="{7AB74C07-5A0D-4464-95B3-788DEE54E1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I"/>
          </a:p>
        </p:txBody>
      </p:sp>
      <p:sp>
        <p:nvSpPr>
          <p:cNvPr id="6" name="Označba mesta številke diapozitiva 5">
            <a:extLst>
              <a:ext uri="{FF2B5EF4-FFF2-40B4-BE49-F238E27FC236}">
                <a16:creationId xmlns:a16="http://schemas.microsoft.com/office/drawing/2014/main" id="{04E90AC7-1CDC-4077-8FB2-4CEC8E422D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357EEE-97A9-499A-B355-6E04AD54A47E}" type="slidenum">
              <a:rPr lang="en-SI" smtClean="0"/>
              <a:t>‹#›</a:t>
            </a:fld>
            <a:endParaRPr lang="en-SI"/>
          </a:p>
        </p:txBody>
      </p:sp>
    </p:spTree>
    <p:extLst>
      <p:ext uri="{BB962C8B-B14F-4D97-AF65-F5344CB8AC3E}">
        <p14:creationId xmlns:p14="http://schemas.microsoft.com/office/powerpoint/2010/main" val="8097852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vpični naslov 1">
            <a:extLst>
              <a:ext uri="{FF2B5EF4-FFF2-40B4-BE49-F238E27FC236}">
                <a16:creationId xmlns:a16="http://schemas.microsoft.com/office/drawing/2014/main" id="{00F7ADF3-1D2C-45B9-917B-53C2CC4261C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sl-SI"/>
              <a:t>Kliknite, če želite urediti slog naslova matrice</a:t>
            </a:r>
            <a:endParaRPr lang="en-SI"/>
          </a:p>
        </p:txBody>
      </p:sp>
      <p:sp>
        <p:nvSpPr>
          <p:cNvPr id="3" name="Označba mesta navpičnega besedila 2">
            <a:extLst>
              <a:ext uri="{FF2B5EF4-FFF2-40B4-BE49-F238E27FC236}">
                <a16:creationId xmlns:a16="http://schemas.microsoft.com/office/drawing/2014/main" id="{F2E437FE-C0F6-4CC0-8F11-10EB07641D1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SI"/>
          </a:p>
        </p:txBody>
      </p:sp>
      <p:sp>
        <p:nvSpPr>
          <p:cNvPr id="4" name="Označba mesta datuma 3">
            <a:extLst>
              <a:ext uri="{FF2B5EF4-FFF2-40B4-BE49-F238E27FC236}">
                <a16:creationId xmlns:a16="http://schemas.microsoft.com/office/drawing/2014/main" id="{37351CD5-D9E8-464E-9893-9260C9CD3E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1F43DF-82DB-42F4-8F34-699F97405088}" type="datetimeFigureOut">
              <a:rPr lang="en-SI" smtClean="0"/>
              <a:t>12/12/2021</a:t>
            </a:fld>
            <a:endParaRPr lang="en-SI"/>
          </a:p>
        </p:txBody>
      </p:sp>
      <p:sp>
        <p:nvSpPr>
          <p:cNvPr id="5" name="Označba mesta noge 4">
            <a:extLst>
              <a:ext uri="{FF2B5EF4-FFF2-40B4-BE49-F238E27FC236}">
                <a16:creationId xmlns:a16="http://schemas.microsoft.com/office/drawing/2014/main" id="{CB4010B8-4FB2-4BEA-90F3-585767ABAD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I"/>
          </a:p>
        </p:txBody>
      </p:sp>
      <p:sp>
        <p:nvSpPr>
          <p:cNvPr id="6" name="Označba mesta številke diapozitiva 5">
            <a:extLst>
              <a:ext uri="{FF2B5EF4-FFF2-40B4-BE49-F238E27FC236}">
                <a16:creationId xmlns:a16="http://schemas.microsoft.com/office/drawing/2014/main" id="{5AE3B81E-D69A-4478-B2CA-66F7121600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357EEE-97A9-499A-B355-6E04AD54A47E}" type="slidenum">
              <a:rPr lang="en-SI" smtClean="0"/>
              <a:t>‹#›</a:t>
            </a:fld>
            <a:endParaRPr lang="en-SI"/>
          </a:p>
        </p:txBody>
      </p:sp>
    </p:spTree>
    <p:extLst>
      <p:ext uri="{BB962C8B-B14F-4D97-AF65-F5344CB8AC3E}">
        <p14:creationId xmlns:p14="http://schemas.microsoft.com/office/powerpoint/2010/main" val="41749113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6F9304E5-53B1-4FC5-998D-84CBC0CFF4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  <a:endParaRPr lang="en-SI"/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3BD481AF-AE30-4ABE-864E-C7FBBA62A68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SI"/>
          </a:p>
        </p:txBody>
      </p:sp>
      <p:sp>
        <p:nvSpPr>
          <p:cNvPr id="4" name="Označba mesta datuma 3">
            <a:extLst>
              <a:ext uri="{FF2B5EF4-FFF2-40B4-BE49-F238E27FC236}">
                <a16:creationId xmlns:a16="http://schemas.microsoft.com/office/drawing/2014/main" id="{FF3A1ED0-7C7E-48D6-9B06-0C3AD7F915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1F43DF-82DB-42F4-8F34-699F97405088}" type="datetimeFigureOut">
              <a:rPr lang="en-SI" smtClean="0"/>
              <a:t>12/12/2021</a:t>
            </a:fld>
            <a:endParaRPr lang="en-SI"/>
          </a:p>
        </p:txBody>
      </p:sp>
      <p:sp>
        <p:nvSpPr>
          <p:cNvPr id="5" name="Označba mesta noge 4">
            <a:extLst>
              <a:ext uri="{FF2B5EF4-FFF2-40B4-BE49-F238E27FC236}">
                <a16:creationId xmlns:a16="http://schemas.microsoft.com/office/drawing/2014/main" id="{077A9B6F-B993-4DB4-AAA3-0EEA5A5CB0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I"/>
          </a:p>
        </p:txBody>
      </p:sp>
      <p:sp>
        <p:nvSpPr>
          <p:cNvPr id="6" name="Označba mesta številke diapozitiva 5">
            <a:extLst>
              <a:ext uri="{FF2B5EF4-FFF2-40B4-BE49-F238E27FC236}">
                <a16:creationId xmlns:a16="http://schemas.microsoft.com/office/drawing/2014/main" id="{B121842E-D4E1-41A4-B829-25371F3390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357EEE-97A9-499A-B355-6E04AD54A47E}" type="slidenum">
              <a:rPr lang="en-SI" smtClean="0"/>
              <a:t>‹#›</a:t>
            </a:fld>
            <a:endParaRPr lang="en-SI"/>
          </a:p>
        </p:txBody>
      </p:sp>
    </p:spTree>
    <p:extLst>
      <p:ext uri="{BB962C8B-B14F-4D97-AF65-F5344CB8AC3E}">
        <p14:creationId xmlns:p14="http://schemas.microsoft.com/office/powerpoint/2010/main" val="2982212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72D7B64F-E965-4E6E-9D42-25DFBD3E80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sl-SI"/>
              <a:t>Kliknite, če želite urediti slog naslova matrice</a:t>
            </a:r>
            <a:endParaRPr lang="en-SI"/>
          </a:p>
        </p:txBody>
      </p:sp>
      <p:sp>
        <p:nvSpPr>
          <p:cNvPr id="3" name="Označba mesta besedila 2">
            <a:extLst>
              <a:ext uri="{FF2B5EF4-FFF2-40B4-BE49-F238E27FC236}">
                <a16:creationId xmlns:a16="http://schemas.microsoft.com/office/drawing/2014/main" id="{7607C956-96AF-4598-9AEE-E2955E380C3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4" name="Označba mesta datuma 3">
            <a:extLst>
              <a:ext uri="{FF2B5EF4-FFF2-40B4-BE49-F238E27FC236}">
                <a16:creationId xmlns:a16="http://schemas.microsoft.com/office/drawing/2014/main" id="{B37F9F86-D78A-4E80-9315-14865FBC34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1F43DF-82DB-42F4-8F34-699F97405088}" type="datetimeFigureOut">
              <a:rPr lang="en-SI" smtClean="0"/>
              <a:t>12/12/2021</a:t>
            </a:fld>
            <a:endParaRPr lang="en-SI"/>
          </a:p>
        </p:txBody>
      </p:sp>
      <p:sp>
        <p:nvSpPr>
          <p:cNvPr id="5" name="Označba mesta noge 4">
            <a:extLst>
              <a:ext uri="{FF2B5EF4-FFF2-40B4-BE49-F238E27FC236}">
                <a16:creationId xmlns:a16="http://schemas.microsoft.com/office/drawing/2014/main" id="{A04F19C7-C5AB-4C8C-A05F-896A83CA80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I"/>
          </a:p>
        </p:txBody>
      </p:sp>
      <p:sp>
        <p:nvSpPr>
          <p:cNvPr id="6" name="Označba mesta številke diapozitiva 5">
            <a:extLst>
              <a:ext uri="{FF2B5EF4-FFF2-40B4-BE49-F238E27FC236}">
                <a16:creationId xmlns:a16="http://schemas.microsoft.com/office/drawing/2014/main" id="{51BF736A-90A1-492C-B589-A01ED36E1F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357EEE-97A9-499A-B355-6E04AD54A47E}" type="slidenum">
              <a:rPr lang="en-SI" smtClean="0"/>
              <a:t>‹#›</a:t>
            </a:fld>
            <a:endParaRPr lang="en-SI"/>
          </a:p>
        </p:txBody>
      </p:sp>
    </p:spTree>
    <p:extLst>
      <p:ext uri="{BB962C8B-B14F-4D97-AF65-F5344CB8AC3E}">
        <p14:creationId xmlns:p14="http://schemas.microsoft.com/office/powerpoint/2010/main" val="42820193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5466D91B-01C4-4F1B-8DAF-058B4B946A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  <a:endParaRPr lang="en-SI"/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CF578278-FB5F-496C-B61F-BBA591B205B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SI"/>
          </a:p>
        </p:txBody>
      </p:sp>
      <p:sp>
        <p:nvSpPr>
          <p:cNvPr id="4" name="Označba mesta vsebine 3">
            <a:extLst>
              <a:ext uri="{FF2B5EF4-FFF2-40B4-BE49-F238E27FC236}">
                <a16:creationId xmlns:a16="http://schemas.microsoft.com/office/drawing/2014/main" id="{77B6182D-15A7-4F65-B141-15CA9630E19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SI"/>
          </a:p>
        </p:txBody>
      </p:sp>
      <p:sp>
        <p:nvSpPr>
          <p:cNvPr id="5" name="Označba mesta datuma 4">
            <a:extLst>
              <a:ext uri="{FF2B5EF4-FFF2-40B4-BE49-F238E27FC236}">
                <a16:creationId xmlns:a16="http://schemas.microsoft.com/office/drawing/2014/main" id="{501ECDC8-A2CB-4CD2-9B99-9225D83B2C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1F43DF-82DB-42F4-8F34-699F97405088}" type="datetimeFigureOut">
              <a:rPr lang="en-SI" smtClean="0"/>
              <a:t>12/12/2021</a:t>
            </a:fld>
            <a:endParaRPr lang="en-SI"/>
          </a:p>
        </p:txBody>
      </p:sp>
      <p:sp>
        <p:nvSpPr>
          <p:cNvPr id="6" name="Označba mesta noge 5">
            <a:extLst>
              <a:ext uri="{FF2B5EF4-FFF2-40B4-BE49-F238E27FC236}">
                <a16:creationId xmlns:a16="http://schemas.microsoft.com/office/drawing/2014/main" id="{865D56DE-CA95-421B-9F81-DEECDB845B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I"/>
          </a:p>
        </p:txBody>
      </p:sp>
      <p:sp>
        <p:nvSpPr>
          <p:cNvPr id="7" name="Označba mesta številke diapozitiva 6">
            <a:extLst>
              <a:ext uri="{FF2B5EF4-FFF2-40B4-BE49-F238E27FC236}">
                <a16:creationId xmlns:a16="http://schemas.microsoft.com/office/drawing/2014/main" id="{84D904CF-7BF5-4F8E-AF1A-67896B1A23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357EEE-97A9-499A-B355-6E04AD54A47E}" type="slidenum">
              <a:rPr lang="en-SI" smtClean="0"/>
              <a:t>‹#›</a:t>
            </a:fld>
            <a:endParaRPr lang="en-SI"/>
          </a:p>
        </p:txBody>
      </p:sp>
    </p:spTree>
    <p:extLst>
      <p:ext uri="{BB962C8B-B14F-4D97-AF65-F5344CB8AC3E}">
        <p14:creationId xmlns:p14="http://schemas.microsoft.com/office/powerpoint/2010/main" val="24038576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498D411B-A2AD-449E-8EEE-625CB2994B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sl-SI"/>
              <a:t>Kliknite, če želite urediti slog naslova matrice</a:t>
            </a:r>
            <a:endParaRPr lang="en-SI"/>
          </a:p>
        </p:txBody>
      </p:sp>
      <p:sp>
        <p:nvSpPr>
          <p:cNvPr id="3" name="Označba mesta besedila 2">
            <a:extLst>
              <a:ext uri="{FF2B5EF4-FFF2-40B4-BE49-F238E27FC236}">
                <a16:creationId xmlns:a16="http://schemas.microsoft.com/office/drawing/2014/main" id="{EAB1C9D5-1D2F-4CD8-8659-38990F128BF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4" name="Označba mesta vsebine 3">
            <a:extLst>
              <a:ext uri="{FF2B5EF4-FFF2-40B4-BE49-F238E27FC236}">
                <a16:creationId xmlns:a16="http://schemas.microsoft.com/office/drawing/2014/main" id="{EB9A6DE7-80FE-4891-86AB-65E61936AE9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SI"/>
          </a:p>
        </p:txBody>
      </p:sp>
      <p:sp>
        <p:nvSpPr>
          <p:cNvPr id="5" name="Označba mesta besedila 4">
            <a:extLst>
              <a:ext uri="{FF2B5EF4-FFF2-40B4-BE49-F238E27FC236}">
                <a16:creationId xmlns:a16="http://schemas.microsoft.com/office/drawing/2014/main" id="{72E61F14-413C-4874-9A4C-FA2D7367B58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6" name="Označba mesta vsebine 5">
            <a:extLst>
              <a:ext uri="{FF2B5EF4-FFF2-40B4-BE49-F238E27FC236}">
                <a16:creationId xmlns:a16="http://schemas.microsoft.com/office/drawing/2014/main" id="{CD79B2EE-A489-40AB-87E1-FC31D47E225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SI"/>
          </a:p>
        </p:txBody>
      </p:sp>
      <p:sp>
        <p:nvSpPr>
          <p:cNvPr id="7" name="Označba mesta datuma 6">
            <a:extLst>
              <a:ext uri="{FF2B5EF4-FFF2-40B4-BE49-F238E27FC236}">
                <a16:creationId xmlns:a16="http://schemas.microsoft.com/office/drawing/2014/main" id="{0CB610D5-1A16-47EA-8168-C447C2EC3A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1F43DF-82DB-42F4-8F34-699F97405088}" type="datetimeFigureOut">
              <a:rPr lang="en-SI" smtClean="0"/>
              <a:t>12/12/2021</a:t>
            </a:fld>
            <a:endParaRPr lang="en-SI"/>
          </a:p>
        </p:txBody>
      </p:sp>
      <p:sp>
        <p:nvSpPr>
          <p:cNvPr id="8" name="Označba mesta noge 7">
            <a:extLst>
              <a:ext uri="{FF2B5EF4-FFF2-40B4-BE49-F238E27FC236}">
                <a16:creationId xmlns:a16="http://schemas.microsoft.com/office/drawing/2014/main" id="{0C498308-7933-4480-B2EB-9AC6F8891F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I"/>
          </a:p>
        </p:txBody>
      </p:sp>
      <p:sp>
        <p:nvSpPr>
          <p:cNvPr id="9" name="Označba mesta številke diapozitiva 8">
            <a:extLst>
              <a:ext uri="{FF2B5EF4-FFF2-40B4-BE49-F238E27FC236}">
                <a16:creationId xmlns:a16="http://schemas.microsoft.com/office/drawing/2014/main" id="{2EF1B479-314E-4081-BBFC-FC5CD619C0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357EEE-97A9-499A-B355-6E04AD54A47E}" type="slidenum">
              <a:rPr lang="en-SI" smtClean="0"/>
              <a:t>‹#›</a:t>
            </a:fld>
            <a:endParaRPr lang="en-SI"/>
          </a:p>
        </p:txBody>
      </p:sp>
    </p:spTree>
    <p:extLst>
      <p:ext uri="{BB962C8B-B14F-4D97-AF65-F5344CB8AC3E}">
        <p14:creationId xmlns:p14="http://schemas.microsoft.com/office/powerpoint/2010/main" val="15370130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8483AA43-F31D-48ED-9CC9-51CE8F34C9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  <a:endParaRPr lang="en-SI"/>
          </a:p>
        </p:txBody>
      </p:sp>
      <p:sp>
        <p:nvSpPr>
          <p:cNvPr id="3" name="Označba mesta datuma 2">
            <a:extLst>
              <a:ext uri="{FF2B5EF4-FFF2-40B4-BE49-F238E27FC236}">
                <a16:creationId xmlns:a16="http://schemas.microsoft.com/office/drawing/2014/main" id="{1229E727-E9CB-4C35-805F-E8A49FBF49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1F43DF-82DB-42F4-8F34-699F97405088}" type="datetimeFigureOut">
              <a:rPr lang="en-SI" smtClean="0"/>
              <a:t>12/12/2021</a:t>
            </a:fld>
            <a:endParaRPr lang="en-SI"/>
          </a:p>
        </p:txBody>
      </p:sp>
      <p:sp>
        <p:nvSpPr>
          <p:cNvPr id="4" name="Označba mesta noge 3">
            <a:extLst>
              <a:ext uri="{FF2B5EF4-FFF2-40B4-BE49-F238E27FC236}">
                <a16:creationId xmlns:a16="http://schemas.microsoft.com/office/drawing/2014/main" id="{06CE4D9E-9F37-493C-8D68-ABE6A727C7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I"/>
          </a:p>
        </p:txBody>
      </p:sp>
      <p:sp>
        <p:nvSpPr>
          <p:cNvPr id="5" name="Označba mesta številke diapozitiva 4">
            <a:extLst>
              <a:ext uri="{FF2B5EF4-FFF2-40B4-BE49-F238E27FC236}">
                <a16:creationId xmlns:a16="http://schemas.microsoft.com/office/drawing/2014/main" id="{DB64FE47-1951-4A8D-8719-92F14CCBC8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357EEE-97A9-499A-B355-6E04AD54A47E}" type="slidenum">
              <a:rPr lang="en-SI" smtClean="0"/>
              <a:t>‹#›</a:t>
            </a:fld>
            <a:endParaRPr lang="en-SI"/>
          </a:p>
        </p:txBody>
      </p:sp>
    </p:spTree>
    <p:extLst>
      <p:ext uri="{BB962C8B-B14F-4D97-AF65-F5344CB8AC3E}">
        <p14:creationId xmlns:p14="http://schemas.microsoft.com/office/powerpoint/2010/main" val="15887023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datuma 1">
            <a:extLst>
              <a:ext uri="{FF2B5EF4-FFF2-40B4-BE49-F238E27FC236}">
                <a16:creationId xmlns:a16="http://schemas.microsoft.com/office/drawing/2014/main" id="{8C73EE80-27DD-4BC0-93DD-3035EABD2A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1F43DF-82DB-42F4-8F34-699F97405088}" type="datetimeFigureOut">
              <a:rPr lang="en-SI" smtClean="0"/>
              <a:t>12/12/2021</a:t>
            </a:fld>
            <a:endParaRPr lang="en-SI"/>
          </a:p>
        </p:txBody>
      </p:sp>
      <p:sp>
        <p:nvSpPr>
          <p:cNvPr id="3" name="Označba mesta noge 2">
            <a:extLst>
              <a:ext uri="{FF2B5EF4-FFF2-40B4-BE49-F238E27FC236}">
                <a16:creationId xmlns:a16="http://schemas.microsoft.com/office/drawing/2014/main" id="{037ACD2F-2BFC-43D9-A75B-980431E17C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I"/>
          </a:p>
        </p:txBody>
      </p:sp>
      <p:sp>
        <p:nvSpPr>
          <p:cNvPr id="4" name="Označba mesta številke diapozitiva 3">
            <a:extLst>
              <a:ext uri="{FF2B5EF4-FFF2-40B4-BE49-F238E27FC236}">
                <a16:creationId xmlns:a16="http://schemas.microsoft.com/office/drawing/2014/main" id="{D8491275-D792-4E5E-8E74-2998A7BE41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357EEE-97A9-499A-B355-6E04AD54A47E}" type="slidenum">
              <a:rPr lang="en-SI" smtClean="0"/>
              <a:t>‹#›</a:t>
            </a:fld>
            <a:endParaRPr lang="en-SI"/>
          </a:p>
        </p:txBody>
      </p:sp>
    </p:spTree>
    <p:extLst>
      <p:ext uri="{BB962C8B-B14F-4D97-AF65-F5344CB8AC3E}">
        <p14:creationId xmlns:p14="http://schemas.microsoft.com/office/powerpoint/2010/main" val="19604283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Vsebina z naslov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08806F58-62B2-4E44-AF5C-9B20048FB5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l-SI"/>
              <a:t>Kliknite, če želite urediti slog naslova matrice</a:t>
            </a:r>
            <a:endParaRPr lang="en-SI"/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2E79F21E-AA1F-47D2-A84C-41FADB1EE8C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SI"/>
          </a:p>
        </p:txBody>
      </p:sp>
      <p:sp>
        <p:nvSpPr>
          <p:cNvPr id="4" name="Označba mesta besedila 3">
            <a:extLst>
              <a:ext uri="{FF2B5EF4-FFF2-40B4-BE49-F238E27FC236}">
                <a16:creationId xmlns:a16="http://schemas.microsoft.com/office/drawing/2014/main" id="{182BBB3E-DACC-4DB8-B04C-D5C12AA8B0A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5" name="Označba mesta datuma 4">
            <a:extLst>
              <a:ext uri="{FF2B5EF4-FFF2-40B4-BE49-F238E27FC236}">
                <a16:creationId xmlns:a16="http://schemas.microsoft.com/office/drawing/2014/main" id="{4C569D3E-6B9D-432E-AB91-354E19CD34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1F43DF-82DB-42F4-8F34-699F97405088}" type="datetimeFigureOut">
              <a:rPr lang="en-SI" smtClean="0"/>
              <a:t>12/12/2021</a:t>
            </a:fld>
            <a:endParaRPr lang="en-SI"/>
          </a:p>
        </p:txBody>
      </p:sp>
      <p:sp>
        <p:nvSpPr>
          <p:cNvPr id="6" name="Označba mesta noge 5">
            <a:extLst>
              <a:ext uri="{FF2B5EF4-FFF2-40B4-BE49-F238E27FC236}">
                <a16:creationId xmlns:a16="http://schemas.microsoft.com/office/drawing/2014/main" id="{5976528C-6DE5-44F6-8719-A430C30D51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I"/>
          </a:p>
        </p:txBody>
      </p:sp>
      <p:sp>
        <p:nvSpPr>
          <p:cNvPr id="7" name="Označba mesta številke diapozitiva 6">
            <a:extLst>
              <a:ext uri="{FF2B5EF4-FFF2-40B4-BE49-F238E27FC236}">
                <a16:creationId xmlns:a16="http://schemas.microsoft.com/office/drawing/2014/main" id="{7138122B-34EE-4DF9-A4E6-7CD8C60FA2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357EEE-97A9-499A-B355-6E04AD54A47E}" type="slidenum">
              <a:rPr lang="en-SI" smtClean="0"/>
              <a:t>‹#›</a:t>
            </a:fld>
            <a:endParaRPr lang="en-SI"/>
          </a:p>
        </p:txBody>
      </p:sp>
    </p:spTree>
    <p:extLst>
      <p:ext uri="{BB962C8B-B14F-4D97-AF65-F5344CB8AC3E}">
        <p14:creationId xmlns:p14="http://schemas.microsoft.com/office/powerpoint/2010/main" val="35928736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50730B6C-7CFF-4B06-8D2D-1604404A6C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l-SI"/>
              <a:t>Kliknite, če želite urediti slog naslova matrice</a:t>
            </a:r>
            <a:endParaRPr lang="en-SI"/>
          </a:p>
        </p:txBody>
      </p:sp>
      <p:sp>
        <p:nvSpPr>
          <p:cNvPr id="3" name="Označba mesta slike 2">
            <a:extLst>
              <a:ext uri="{FF2B5EF4-FFF2-40B4-BE49-F238E27FC236}">
                <a16:creationId xmlns:a16="http://schemas.microsoft.com/office/drawing/2014/main" id="{0F3A3D31-E767-4947-8574-00A8BCBC54F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SI"/>
          </a:p>
        </p:txBody>
      </p:sp>
      <p:sp>
        <p:nvSpPr>
          <p:cNvPr id="4" name="Označba mesta besedila 3">
            <a:extLst>
              <a:ext uri="{FF2B5EF4-FFF2-40B4-BE49-F238E27FC236}">
                <a16:creationId xmlns:a16="http://schemas.microsoft.com/office/drawing/2014/main" id="{1CAE2F36-03E0-4F2B-BF25-02E47E7D591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5" name="Označba mesta datuma 4">
            <a:extLst>
              <a:ext uri="{FF2B5EF4-FFF2-40B4-BE49-F238E27FC236}">
                <a16:creationId xmlns:a16="http://schemas.microsoft.com/office/drawing/2014/main" id="{D525982C-9BCB-46C8-A7E5-E3C1979FD3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1F43DF-82DB-42F4-8F34-699F97405088}" type="datetimeFigureOut">
              <a:rPr lang="en-SI" smtClean="0"/>
              <a:t>12/12/2021</a:t>
            </a:fld>
            <a:endParaRPr lang="en-SI"/>
          </a:p>
        </p:txBody>
      </p:sp>
      <p:sp>
        <p:nvSpPr>
          <p:cNvPr id="6" name="Označba mesta noge 5">
            <a:extLst>
              <a:ext uri="{FF2B5EF4-FFF2-40B4-BE49-F238E27FC236}">
                <a16:creationId xmlns:a16="http://schemas.microsoft.com/office/drawing/2014/main" id="{1B54C66E-B8CC-4BF7-9D4A-BD0BD12B76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I"/>
          </a:p>
        </p:txBody>
      </p:sp>
      <p:sp>
        <p:nvSpPr>
          <p:cNvPr id="7" name="Označba mesta številke diapozitiva 6">
            <a:extLst>
              <a:ext uri="{FF2B5EF4-FFF2-40B4-BE49-F238E27FC236}">
                <a16:creationId xmlns:a16="http://schemas.microsoft.com/office/drawing/2014/main" id="{C3F4E624-C11D-44FF-BE7B-B358F26B7C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357EEE-97A9-499A-B355-6E04AD54A47E}" type="slidenum">
              <a:rPr lang="en-SI" smtClean="0"/>
              <a:t>‹#›</a:t>
            </a:fld>
            <a:endParaRPr lang="en-SI"/>
          </a:p>
        </p:txBody>
      </p:sp>
    </p:spTree>
    <p:extLst>
      <p:ext uri="{BB962C8B-B14F-4D97-AF65-F5344CB8AC3E}">
        <p14:creationId xmlns:p14="http://schemas.microsoft.com/office/powerpoint/2010/main" val="37755544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naslova 1">
            <a:extLst>
              <a:ext uri="{FF2B5EF4-FFF2-40B4-BE49-F238E27FC236}">
                <a16:creationId xmlns:a16="http://schemas.microsoft.com/office/drawing/2014/main" id="{2771A7E1-14E1-4753-AC0D-72590E1D88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l-SI"/>
              <a:t>Kliknite, če želite urediti slog naslova matrice</a:t>
            </a:r>
            <a:endParaRPr lang="en-SI"/>
          </a:p>
        </p:txBody>
      </p:sp>
      <p:sp>
        <p:nvSpPr>
          <p:cNvPr id="3" name="Označba mesta besedila 2">
            <a:extLst>
              <a:ext uri="{FF2B5EF4-FFF2-40B4-BE49-F238E27FC236}">
                <a16:creationId xmlns:a16="http://schemas.microsoft.com/office/drawing/2014/main" id="{D66B61BE-DD72-41C4-A400-0B9EED987EF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SI"/>
          </a:p>
        </p:txBody>
      </p:sp>
      <p:sp>
        <p:nvSpPr>
          <p:cNvPr id="4" name="Označba mesta datuma 3">
            <a:extLst>
              <a:ext uri="{FF2B5EF4-FFF2-40B4-BE49-F238E27FC236}">
                <a16:creationId xmlns:a16="http://schemas.microsoft.com/office/drawing/2014/main" id="{C0BBAACC-CCC1-486A-BEFB-00FA63B5250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1F43DF-82DB-42F4-8F34-699F97405088}" type="datetimeFigureOut">
              <a:rPr lang="en-SI" smtClean="0"/>
              <a:t>12/12/2021</a:t>
            </a:fld>
            <a:endParaRPr lang="en-SI"/>
          </a:p>
        </p:txBody>
      </p:sp>
      <p:sp>
        <p:nvSpPr>
          <p:cNvPr id="5" name="Označba mesta noge 4">
            <a:extLst>
              <a:ext uri="{FF2B5EF4-FFF2-40B4-BE49-F238E27FC236}">
                <a16:creationId xmlns:a16="http://schemas.microsoft.com/office/drawing/2014/main" id="{8DC0EC78-9859-4CA6-A0B5-643EFEFA1D8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SI"/>
          </a:p>
        </p:txBody>
      </p:sp>
      <p:sp>
        <p:nvSpPr>
          <p:cNvPr id="6" name="Označba mesta številke diapozitiva 5">
            <a:extLst>
              <a:ext uri="{FF2B5EF4-FFF2-40B4-BE49-F238E27FC236}">
                <a16:creationId xmlns:a16="http://schemas.microsoft.com/office/drawing/2014/main" id="{8A1CDA73-1BBE-4AE4-B7A6-52D66B11278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357EEE-97A9-499A-B355-6E04AD54A47E}" type="slidenum">
              <a:rPr lang="en-SI" smtClean="0"/>
              <a:t>‹#›</a:t>
            </a:fld>
            <a:endParaRPr lang="en-SI"/>
          </a:p>
        </p:txBody>
      </p:sp>
    </p:spTree>
    <p:extLst>
      <p:ext uri="{BB962C8B-B14F-4D97-AF65-F5344CB8AC3E}">
        <p14:creationId xmlns:p14="http://schemas.microsoft.com/office/powerpoint/2010/main" val="37948626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S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6" Type="http://schemas.openxmlformats.org/officeDocument/2006/relationships/image" Target="../media/image2.png"/><Relationship Id="rId5" Type="http://schemas.openxmlformats.org/officeDocument/2006/relationships/image" Target="../media/image1.png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1.png"/><Relationship Id="rId2" Type="http://schemas.openxmlformats.org/officeDocument/2006/relationships/audio" Target="../media/media10.m4a"/><Relationship Id="rId1" Type="http://schemas.microsoft.com/office/2007/relationships/media" Target="../media/media10.m4a"/><Relationship Id="rId6" Type="http://schemas.openxmlformats.org/officeDocument/2006/relationships/image" Target="../media/image10.png"/><Relationship Id="rId5" Type="http://schemas.openxmlformats.org/officeDocument/2006/relationships/image" Target="../media/image1.png"/><Relationship Id="rId4" Type="http://schemas.openxmlformats.org/officeDocument/2006/relationships/image" Target="../media/image9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1.m4a"/><Relationship Id="rId1" Type="http://schemas.microsoft.com/office/2007/relationships/media" Target="../media/media11.m4a"/><Relationship Id="rId5" Type="http://schemas.openxmlformats.org/officeDocument/2006/relationships/image" Target="../media/image12.png"/><Relationship Id="rId4" Type="http://schemas.openxmlformats.org/officeDocument/2006/relationships/image" Target="../media/image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2.m4a"/><Relationship Id="rId1" Type="http://schemas.microsoft.com/office/2007/relationships/media" Target="../media/media12.m4a"/><Relationship Id="rId5" Type="http://schemas.openxmlformats.org/officeDocument/2006/relationships/image" Target="../media/image13.png"/><Relationship Id="rId4" Type="http://schemas.openxmlformats.org/officeDocument/2006/relationships/image" Target="../media/image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3.m4a"/><Relationship Id="rId1" Type="http://schemas.microsoft.com/office/2007/relationships/media" Target="../media/media13.m4a"/><Relationship Id="rId5" Type="http://schemas.openxmlformats.org/officeDocument/2006/relationships/image" Target="../media/image1.png"/><Relationship Id="rId4" Type="http://schemas.openxmlformats.org/officeDocument/2006/relationships/image" Target="../media/image1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4.m4a"/><Relationship Id="rId1" Type="http://schemas.microsoft.com/office/2007/relationships/media" Target="../media/media14.m4a"/><Relationship Id="rId5" Type="http://schemas.openxmlformats.org/officeDocument/2006/relationships/image" Target="../media/image13.png"/><Relationship Id="rId4" Type="http://schemas.openxmlformats.org/officeDocument/2006/relationships/image" Target="../media/image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5.mp3"/><Relationship Id="rId1" Type="http://schemas.microsoft.com/office/2007/relationships/media" Target="../media/media15.mp3"/><Relationship Id="rId5" Type="http://schemas.openxmlformats.org/officeDocument/2006/relationships/image" Target="../media/image15.png"/><Relationship Id="rId4" Type="http://schemas.openxmlformats.org/officeDocument/2006/relationships/image" Target="../media/image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6.m4a"/><Relationship Id="rId1" Type="http://schemas.microsoft.com/office/2007/relationships/media" Target="../media/media16.m4a"/><Relationship Id="rId5" Type="http://schemas.openxmlformats.org/officeDocument/2006/relationships/image" Target="../media/image1.png"/><Relationship Id="rId4" Type="http://schemas.openxmlformats.org/officeDocument/2006/relationships/image" Target="../media/image1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7.m4a"/><Relationship Id="rId1" Type="http://schemas.microsoft.com/office/2007/relationships/media" Target="../media/media17.m4a"/><Relationship Id="rId5" Type="http://schemas.openxmlformats.org/officeDocument/2006/relationships/image" Target="../media/image1.png"/><Relationship Id="rId4" Type="http://schemas.openxmlformats.org/officeDocument/2006/relationships/image" Target="../media/image16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8.m4a"/><Relationship Id="rId1" Type="http://schemas.microsoft.com/office/2007/relationships/media" Target="../media/media18.m4a"/><Relationship Id="rId5" Type="http://schemas.openxmlformats.org/officeDocument/2006/relationships/image" Target="../media/image1.png"/><Relationship Id="rId4" Type="http://schemas.openxmlformats.org/officeDocument/2006/relationships/image" Target="../media/image16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9.m4a"/><Relationship Id="rId1" Type="http://schemas.microsoft.com/office/2007/relationships/media" Target="../media/media19.m4a"/><Relationship Id="rId5" Type="http://schemas.openxmlformats.org/officeDocument/2006/relationships/image" Target="../media/image1.png"/><Relationship Id="rId4" Type="http://schemas.openxmlformats.org/officeDocument/2006/relationships/image" Target="../media/image16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4.jpeg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6" Type="http://schemas.openxmlformats.org/officeDocument/2006/relationships/image" Target="../media/image3.png"/><Relationship Id="rId5" Type="http://schemas.openxmlformats.org/officeDocument/2006/relationships/image" Target="../media/image1.png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0.m4a"/><Relationship Id="rId1" Type="http://schemas.microsoft.com/office/2007/relationships/media" Target="../media/media20.m4a"/><Relationship Id="rId5" Type="http://schemas.openxmlformats.org/officeDocument/2006/relationships/image" Target="../media/image1.png"/><Relationship Id="rId4" Type="http://schemas.openxmlformats.org/officeDocument/2006/relationships/image" Target="../media/image13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microsoft.com/office/2007/relationships/media" Target="../media/media21.mp3"/><Relationship Id="rId1" Type="http://schemas.openxmlformats.org/officeDocument/2006/relationships/audio" Target="NULL" TargetMode="External"/><Relationship Id="rId5" Type="http://schemas.openxmlformats.org/officeDocument/2006/relationships/image" Target="../media/image16.jpeg"/><Relationship Id="rId4" Type="http://schemas.openxmlformats.org/officeDocument/2006/relationships/image" Target="../media/image1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microsoft.com/office/2007/relationships/media" Target="../media/media21.mp3"/><Relationship Id="rId1" Type="http://schemas.openxmlformats.org/officeDocument/2006/relationships/audio" Target="NULL" TargetMode="External"/><Relationship Id="rId5" Type="http://schemas.openxmlformats.org/officeDocument/2006/relationships/image" Target="../media/image1.png"/><Relationship Id="rId4" Type="http://schemas.openxmlformats.org/officeDocument/2006/relationships/image" Target="../media/image16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microsoft.com/office/2007/relationships/media" Target="../media/media21.mp3"/><Relationship Id="rId1" Type="http://schemas.openxmlformats.org/officeDocument/2006/relationships/audio" Target="NULL" TargetMode="External"/><Relationship Id="rId5" Type="http://schemas.openxmlformats.org/officeDocument/2006/relationships/image" Target="../media/image1.png"/><Relationship Id="rId4" Type="http://schemas.openxmlformats.org/officeDocument/2006/relationships/image" Target="../media/image16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2.m4a"/><Relationship Id="rId1" Type="http://schemas.microsoft.com/office/2007/relationships/media" Target="../media/media22.m4a"/><Relationship Id="rId5" Type="http://schemas.openxmlformats.org/officeDocument/2006/relationships/image" Target="../media/image1.png"/><Relationship Id="rId4" Type="http://schemas.openxmlformats.org/officeDocument/2006/relationships/image" Target="../media/image13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3.m4a"/><Relationship Id="rId1" Type="http://schemas.microsoft.com/office/2007/relationships/media" Target="../media/media23.m4a"/><Relationship Id="rId6" Type="http://schemas.openxmlformats.org/officeDocument/2006/relationships/image" Target="../media/image1.png"/><Relationship Id="rId5" Type="http://schemas.openxmlformats.org/officeDocument/2006/relationships/image" Target="../media/image17.jpeg"/><Relationship Id="rId4" Type="http://schemas.openxmlformats.org/officeDocument/2006/relationships/image" Target="../media/image13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4.m4a"/><Relationship Id="rId1" Type="http://schemas.microsoft.com/office/2007/relationships/media" Target="../media/media24.m4a"/><Relationship Id="rId5" Type="http://schemas.openxmlformats.org/officeDocument/2006/relationships/image" Target="../media/image1.png"/><Relationship Id="rId4" Type="http://schemas.openxmlformats.org/officeDocument/2006/relationships/image" Target="../media/image13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1.mp3"/><Relationship Id="rId1" Type="http://schemas.microsoft.com/office/2007/relationships/media" Target="../media/media21.mp3"/><Relationship Id="rId6" Type="http://schemas.openxmlformats.org/officeDocument/2006/relationships/image" Target="../media/image1.png"/><Relationship Id="rId5" Type="http://schemas.openxmlformats.org/officeDocument/2006/relationships/image" Target="../media/image16.jpeg"/><Relationship Id="rId4" Type="http://schemas.openxmlformats.org/officeDocument/2006/relationships/notesSlide" Target="../notesSlides/notesSlide3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5.m4a"/><Relationship Id="rId1" Type="http://schemas.microsoft.com/office/2007/relationships/media" Target="../media/media25.m4a"/><Relationship Id="rId5" Type="http://schemas.openxmlformats.org/officeDocument/2006/relationships/image" Target="../media/image1.png"/><Relationship Id="rId4" Type="http://schemas.openxmlformats.org/officeDocument/2006/relationships/image" Target="../media/image13.png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audio" Target="../media/media26.m4a"/><Relationship Id="rId7" Type="http://schemas.openxmlformats.org/officeDocument/2006/relationships/image" Target="../media/image19.png"/><Relationship Id="rId2" Type="http://schemas.microsoft.com/office/2007/relationships/media" Target="../media/media26.m4a"/><Relationship Id="rId1" Type="http://schemas.openxmlformats.org/officeDocument/2006/relationships/tags" Target="../tags/tag1.xml"/><Relationship Id="rId6" Type="http://schemas.openxmlformats.org/officeDocument/2006/relationships/image" Target="../media/image18.png"/><Relationship Id="rId5" Type="http://schemas.openxmlformats.org/officeDocument/2006/relationships/image" Target="../media/image1.png"/><Relationship Id="rId10" Type="http://schemas.openxmlformats.org/officeDocument/2006/relationships/image" Target="../media/image22.png"/><Relationship Id="rId4" Type="http://schemas.openxmlformats.org/officeDocument/2006/relationships/slideLayout" Target="../slideLayouts/slideLayout2.xml"/><Relationship Id="rId9" Type="http://schemas.openxmlformats.org/officeDocument/2006/relationships/image" Target="../media/image2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5" Type="http://schemas.openxmlformats.org/officeDocument/2006/relationships/image" Target="../media/image1.png"/><Relationship Id="rId4" Type="http://schemas.openxmlformats.org/officeDocument/2006/relationships/image" Target="../media/image5.jpe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7.m4a"/><Relationship Id="rId1" Type="http://schemas.microsoft.com/office/2007/relationships/media" Target="../media/media27.m4a"/><Relationship Id="rId5" Type="http://schemas.openxmlformats.org/officeDocument/2006/relationships/image" Target="../media/image1.png"/><Relationship Id="rId4" Type="http://schemas.openxmlformats.org/officeDocument/2006/relationships/image" Target="../media/image2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6" Type="http://schemas.openxmlformats.org/officeDocument/2006/relationships/image" Target="../media/image4.jpeg"/><Relationship Id="rId5" Type="http://schemas.openxmlformats.org/officeDocument/2006/relationships/image" Target="../media/image3.png"/><Relationship Id="rId4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5.m4a"/><Relationship Id="rId1" Type="http://schemas.microsoft.com/office/2007/relationships/media" Target="../media/media5.m4a"/><Relationship Id="rId5" Type="http://schemas.openxmlformats.org/officeDocument/2006/relationships/image" Target="../media/image1.png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6.m4a"/><Relationship Id="rId1" Type="http://schemas.microsoft.com/office/2007/relationships/media" Target="../media/media6.m4a"/><Relationship Id="rId6" Type="http://schemas.openxmlformats.org/officeDocument/2006/relationships/image" Target="../media/image4.jpeg"/><Relationship Id="rId5" Type="http://schemas.openxmlformats.org/officeDocument/2006/relationships/image" Target="../media/image3.png"/><Relationship Id="rId4" Type="http://schemas.openxmlformats.org/officeDocument/2006/relationships/image" Target="../media/image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7.m4a"/><Relationship Id="rId1" Type="http://schemas.microsoft.com/office/2007/relationships/media" Target="../media/media7.m4a"/><Relationship Id="rId5" Type="http://schemas.openxmlformats.org/officeDocument/2006/relationships/image" Target="../media/image1.png"/><Relationship Id="rId4" Type="http://schemas.openxmlformats.org/officeDocument/2006/relationships/image" Target="../media/image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8.m4a"/><Relationship Id="rId1" Type="http://schemas.microsoft.com/office/2007/relationships/media" Target="../media/media8.m4a"/><Relationship Id="rId6" Type="http://schemas.openxmlformats.org/officeDocument/2006/relationships/image" Target="../media/image4.jpeg"/><Relationship Id="rId5" Type="http://schemas.openxmlformats.org/officeDocument/2006/relationships/image" Target="../media/image3.png"/><Relationship Id="rId4" Type="http://schemas.openxmlformats.org/officeDocument/2006/relationships/image" Target="../media/image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9.m4a"/><Relationship Id="rId1" Type="http://schemas.microsoft.com/office/2007/relationships/media" Target="../media/media9.m4a"/><Relationship Id="rId5" Type="http://schemas.openxmlformats.org/officeDocument/2006/relationships/image" Target="../media/image1.png"/><Relationship Id="rId4" Type="http://schemas.openxmlformats.org/officeDocument/2006/relationships/image" Target="../media/image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8D125571-5FFC-47D7-964A-0449D7CB4A1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5537200" cy="1316037"/>
          </a:xfrm>
          <a:custGeom>
            <a:avLst/>
            <a:gdLst>
              <a:gd name="connsiteX0" fmla="*/ 0 w 5537200"/>
              <a:gd name="connsiteY0" fmla="*/ 0 h 1316037"/>
              <a:gd name="connsiteX1" fmla="*/ 5537200 w 5537200"/>
              <a:gd name="connsiteY1" fmla="*/ 0 h 1316037"/>
              <a:gd name="connsiteX2" fmla="*/ 5537200 w 5537200"/>
              <a:gd name="connsiteY2" fmla="*/ 1316037 h 1316037"/>
              <a:gd name="connsiteX3" fmla="*/ 0 w 5537200"/>
              <a:gd name="connsiteY3" fmla="*/ 1316037 h 1316037"/>
              <a:gd name="connsiteX4" fmla="*/ 0 w 5537200"/>
              <a:gd name="connsiteY4" fmla="*/ 0 h 13160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537200" h="1316037" fill="none" extrusionOk="0">
                <a:moveTo>
                  <a:pt x="0" y="0"/>
                </a:moveTo>
                <a:cubicBezTo>
                  <a:pt x="1334310" y="-33775"/>
                  <a:pt x="3739740" y="138873"/>
                  <a:pt x="5537200" y="0"/>
                </a:cubicBezTo>
                <a:cubicBezTo>
                  <a:pt x="5649590" y="268794"/>
                  <a:pt x="5564810" y="987111"/>
                  <a:pt x="5537200" y="1316037"/>
                </a:cubicBezTo>
                <a:cubicBezTo>
                  <a:pt x="2926206" y="1178707"/>
                  <a:pt x="1850255" y="1178181"/>
                  <a:pt x="0" y="1316037"/>
                </a:cubicBezTo>
                <a:cubicBezTo>
                  <a:pt x="-35073" y="857591"/>
                  <a:pt x="88261" y="399648"/>
                  <a:pt x="0" y="0"/>
                </a:cubicBezTo>
                <a:close/>
              </a:path>
              <a:path w="5537200" h="1316037" stroke="0" extrusionOk="0">
                <a:moveTo>
                  <a:pt x="0" y="0"/>
                </a:moveTo>
                <a:cubicBezTo>
                  <a:pt x="1803700" y="-101487"/>
                  <a:pt x="4914588" y="-162162"/>
                  <a:pt x="5537200" y="0"/>
                </a:cubicBezTo>
                <a:cubicBezTo>
                  <a:pt x="5647235" y="300579"/>
                  <a:pt x="5611789" y="779431"/>
                  <a:pt x="5537200" y="1316037"/>
                </a:cubicBezTo>
                <a:cubicBezTo>
                  <a:pt x="4110374" y="1366102"/>
                  <a:pt x="2386064" y="1157588"/>
                  <a:pt x="0" y="1316037"/>
                </a:cubicBezTo>
                <a:cubicBezTo>
                  <a:pt x="107526" y="903358"/>
                  <a:pt x="-26558" y="366829"/>
                  <a:pt x="0" y="0"/>
                </a:cubicBezTo>
                <a:close/>
              </a:path>
            </a:pathLst>
          </a:custGeom>
          <a:solidFill>
            <a:schemeClr val="accent4">
              <a:lumMod val="20000"/>
              <a:lumOff val="80000"/>
            </a:schemeClr>
          </a:solidFill>
          <a:ln>
            <a:solidFill>
              <a:schemeClr val="bg1"/>
            </a:solidFill>
            <a:extLst>
              <a:ext uri="{C807C97D-BFC1-408E-A445-0C87EB9F89A2}">
                <ask:lineSketchStyleProps xmlns:ask="http://schemas.microsoft.com/office/drawing/2018/sketchyshapes" sd="981765707">
                  <ask:type>
                    <ask:lineSketchCurved/>
                  </ask:type>
                </ask:lineSketchStyleProps>
              </a:ext>
            </a:extLst>
          </a:ln>
        </p:spPr>
        <p:txBody>
          <a:bodyPr>
            <a:normAutofit/>
          </a:bodyPr>
          <a:lstStyle/>
          <a:p>
            <a:r>
              <a:rPr lang="en-SI" dirty="0"/>
              <a:t>ZIMA JE PRIŠLA</a:t>
            </a:r>
            <a:br>
              <a:rPr lang="en-SI" dirty="0"/>
            </a:br>
            <a:r>
              <a:rPr lang="en-SI" sz="2200" dirty="0"/>
              <a:t>LJUDSKA PESEM</a:t>
            </a:r>
          </a:p>
        </p:txBody>
      </p:sp>
      <p:pic>
        <p:nvPicPr>
          <p:cNvPr id="5" name="Zvok 4">
            <a:hlinkClick r:id="" action="ppaction://media"/>
            <a:extLst>
              <a:ext uri="{FF2B5EF4-FFF2-40B4-BE49-F238E27FC236}">
                <a16:creationId xmlns:a16="http://schemas.microsoft.com/office/drawing/2014/main" id="{47DE39FB-9F74-408C-8C64-BCAEE095EBAF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488738" y="6154738"/>
            <a:ext cx="487362" cy="487362"/>
          </a:xfrm>
          <a:prstGeom prst="rect">
            <a:avLst/>
          </a:prstGeom>
        </p:spPr>
      </p:pic>
      <p:sp>
        <p:nvSpPr>
          <p:cNvPr id="6" name="Podnaslov 5">
            <a:extLst>
              <a:ext uri="{FF2B5EF4-FFF2-40B4-BE49-F238E27FC236}">
                <a16:creationId xmlns:a16="http://schemas.microsoft.com/office/drawing/2014/main" id="{5B93B363-9F69-427B-AAA6-1F6A0CCE4A5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sl-SI"/>
          </a:p>
        </p:txBody>
      </p:sp>
      <p:pic>
        <p:nvPicPr>
          <p:cNvPr id="8" name="Slika 7">
            <a:extLst>
              <a:ext uri="{FF2B5EF4-FFF2-40B4-BE49-F238E27FC236}">
                <a16:creationId xmlns:a16="http://schemas.microsoft.com/office/drawing/2014/main" id="{1A336A13-7EE6-484D-B77D-45C6AD14EDC0}"/>
              </a:ext>
            </a:extLst>
          </p:cNvPr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724" y="2851150"/>
            <a:ext cx="3790950" cy="3790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0063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015"/>
    </mc:Choice>
    <mc:Fallback xmlns="">
      <p:transition spd="slow" advTm="701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6F24B273-7325-455C-B319-B5A943565185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accent4">
              <a:lumMod val="20000"/>
              <a:lumOff val="80000"/>
            </a:schemeClr>
          </a:solidFill>
          <a:ln>
            <a:solidFill>
              <a:schemeClr val="bg1"/>
            </a:solidFill>
          </a:ln>
        </p:spPr>
        <p:txBody>
          <a:bodyPr/>
          <a:lstStyle/>
          <a:p>
            <a:pPr algn="ctr"/>
            <a:r>
              <a:rPr lang="en-SI" dirty="0"/>
              <a:t>S KATERIM LETNIM ČASOM SO POVEZANE UGANKE? </a:t>
            </a:r>
          </a:p>
        </p:txBody>
      </p:sp>
      <p:pic>
        <p:nvPicPr>
          <p:cNvPr id="5" name="Označba mesta vsebine 4">
            <a:extLst>
              <a:ext uri="{FF2B5EF4-FFF2-40B4-BE49-F238E27FC236}">
                <a16:creationId xmlns:a16="http://schemas.microsoft.com/office/drawing/2014/main" id="{08984774-0B8F-456C-AF15-F75897B04D4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4930" y="1825625"/>
            <a:ext cx="6962140" cy="4351338"/>
          </a:xfrm>
        </p:spPr>
      </p:pic>
      <p:pic>
        <p:nvPicPr>
          <p:cNvPr id="11" name="Zvok 10">
            <a:hlinkClick r:id="" action="ppaction://media"/>
            <a:extLst>
              <a:ext uri="{FF2B5EF4-FFF2-40B4-BE49-F238E27FC236}">
                <a16:creationId xmlns:a16="http://schemas.microsoft.com/office/drawing/2014/main" id="{58876CD9-1BB5-4F0F-8D23-07D17BD0F967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488738" y="6154738"/>
            <a:ext cx="487362" cy="487362"/>
          </a:xfrm>
          <a:prstGeom prst="rect">
            <a:avLst/>
          </a:prstGeom>
        </p:spPr>
      </p:pic>
      <p:pic>
        <p:nvPicPr>
          <p:cNvPr id="4" name="Slika 3">
            <a:extLst>
              <a:ext uri="{FF2B5EF4-FFF2-40B4-BE49-F238E27FC236}">
                <a16:creationId xmlns:a16="http://schemas.microsoft.com/office/drawing/2014/main" id="{53E693F2-50FA-4D2B-A9DF-699986DFFD16}"/>
              </a:ext>
            </a:extLst>
          </p:cNvPr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850" y="2927817"/>
            <a:ext cx="2146954" cy="2146954"/>
          </a:xfrm>
          <a:prstGeom prst="rect">
            <a:avLst/>
          </a:prstGeom>
          <a:gradFill>
            <a:gsLst>
              <a:gs pos="78500">
                <a:srgbClr val="FFFFFF"/>
              </a:gs>
              <a:gs pos="7400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</p:pic>
      <p:pic>
        <p:nvPicPr>
          <p:cNvPr id="9" name="Slika 8">
            <a:extLst>
              <a:ext uri="{FF2B5EF4-FFF2-40B4-BE49-F238E27FC236}">
                <a16:creationId xmlns:a16="http://schemas.microsoft.com/office/drawing/2014/main" id="{D8050C6F-D2A8-4FF7-A4BB-13789F39C108}"/>
              </a:ext>
            </a:extLst>
          </p:cNvPr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6506" y="3429000"/>
            <a:ext cx="2518522" cy="2518522"/>
          </a:xfrm>
          <a:prstGeom prst="rect">
            <a:avLst/>
          </a:prstGeom>
        </p:spPr>
      </p:pic>
      <p:sp>
        <p:nvSpPr>
          <p:cNvPr id="8" name="Oblaček govora: elipsa 7">
            <a:extLst>
              <a:ext uri="{FF2B5EF4-FFF2-40B4-BE49-F238E27FC236}">
                <a16:creationId xmlns:a16="http://schemas.microsoft.com/office/drawing/2014/main" id="{512A1C5A-1DC7-4089-A93A-FA47021E89E3}"/>
              </a:ext>
            </a:extLst>
          </p:cNvPr>
          <p:cNvSpPr/>
          <p:nvPr/>
        </p:nvSpPr>
        <p:spPr>
          <a:xfrm>
            <a:off x="6108686" y="1972344"/>
            <a:ext cx="3468384" cy="1559859"/>
          </a:xfrm>
          <a:prstGeom prst="wedgeEllipseCallout">
            <a:avLst>
              <a:gd name="adj1" fmla="val -53231"/>
              <a:gd name="adj2" fmla="val 74569"/>
            </a:avLst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SI" sz="4800" dirty="0">
                <a:solidFill>
                  <a:schemeClr val="tx1"/>
                </a:solidFill>
              </a:rPr>
              <a:t>Z ZIMO!</a:t>
            </a:r>
          </a:p>
        </p:txBody>
      </p:sp>
    </p:spTree>
    <p:extLst>
      <p:ext uri="{BB962C8B-B14F-4D97-AF65-F5344CB8AC3E}">
        <p14:creationId xmlns:p14="http://schemas.microsoft.com/office/powerpoint/2010/main" val="26704401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2968"/>
    </mc:Choice>
    <mc:Fallback xmlns="">
      <p:transition spd="slow" advTm="1296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Zvok 4">
            <a:hlinkClick r:id="" action="ppaction://media"/>
            <a:extLst>
              <a:ext uri="{FF2B5EF4-FFF2-40B4-BE49-F238E27FC236}">
                <a16:creationId xmlns:a16="http://schemas.microsoft.com/office/drawing/2014/main" id="{D82478D0-D2F1-4806-8E5F-18B0BFE65F47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488738" y="6154738"/>
            <a:ext cx="487362" cy="487362"/>
          </a:xfrm>
          <a:prstGeom prst="rect">
            <a:avLst/>
          </a:prstGeom>
        </p:spPr>
      </p:pic>
      <p:pic>
        <p:nvPicPr>
          <p:cNvPr id="3" name="Slika 2">
            <a:extLst>
              <a:ext uri="{FF2B5EF4-FFF2-40B4-BE49-F238E27FC236}">
                <a16:creationId xmlns:a16="http://schemas.microsoft.com/office/drawing/2014/main" id="{21854C8E-2184-4EBE-A4B6-CB7C97DA26BF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1442" y="2851150"/>
            <a:ext cx="3790950" cy="3790950"/>
          </a:xfrm>
          <a:prstGeom prst="rect">
            <a:avLst/>
          </a:prstGeom>
        </p:spPr>
      </p:pic>
      <p:sp>
        <p:nvSpPr>
          <p:cNvPr id="4" name="Oblaček govora: elipsa 3">
            <a:extLst>
              <a:ext uri="{FF2B5EF4-FFF2-40B4-BE49-F238E27FC236}">
                <a16:creationId xmlns:a16="http://schemas.microsoft.com/office/drawing/2014/main" id="{46AF7321-D759-49F0-ACA6-A5DE2859F8FD}"/>
              </a:ext>
            </a:extLst>
          </p:cNvPr>
          <p:cNvSpPr/>
          <p:nvPr/>
        </p:nvSpPr>
        <p:spPr>
          <a:xfrm>
            <a:off x="1624084" y="1405719"/>
            <a:ext cx="4740858" cy="2023281"/>
          </a:xfrm>
          <a:prstGeom prst="wedgeEllipseCallout">
            <a:avLst>
              <a:gd name="adj1" fmla="val 51411"/>
              <a:gd name="adj2" fmla="val 61835"/>
            </a:avLst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SI" sz="2400" dirty="0">
                <a:solidFill>
                  <a:schemeClr val="tx1"/>
                </a:solidFill>
              </a:rPr>
              <a:t>DANES SE BOMO NAUČILI NOVO ZIMSKO PESEM Z NASLOVOM ZIMA JE PRIŠLA.</a:t>
            </a:r>
          </a:p>
        </p:txBody>
      </p:sp>
    </p:spTree>
    <p:extLst>
      <p:ext uri="{BB962C8B-B14F-4D97-AF65-F5344CB8AC3E}">
        <p14:creationId xmlns:p14="http://schemas.microsoft.com/office/powerpoint/2010/main" val="29064417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313"/>
    </mc:Choice>
    <mc:Fallback xmlns="">
      <p:transition spd="slow" advTm="931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Zvok 5">
            <a:hlinkClick r:id="" action="ppaction://media"/>
            <a:extLst>
              <a:ext uri="{FF2B5EF4-FFF2-40B4-BE49-F238E27FC236}">
                <a16:creationId xmlns:a16="http://schemas.microsoft.com/office/drawing/2014/main" id="{6A2AF5BC-9732-48B0-AFD4-6C17F22F2F07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488738" y="6154738"/>
            <a:ext cx="487362" cy="487362"/>
          </a:xfrm>
          <a:prstGeom prst="rect">
            <a:avLst/>
          </a:prstGeom>
        </p:spPr>
      </p:pic>
      <p:pic>
        <p:nvPicPr>
          <p:cNvPr id="3" name="Slika 2">
            <a:extLst>
              <a:ext uri="{FF2B5EF4-FFF2-40B4-BE49-F238E27FC236}">
                <a16:creationId xmlns:a16="http://schemas.microsoft.com/office/drawing/2014/main" id="{FF2B4B3A-E979-4854-B58E-D6CD7E505F58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0415" y="1721784"/>
            <a:ext cx="4085337" cy="4085337"/>
          </a:xfrm>
          <a:prstGeom prst="rect">
            <a:avLst/>
          </a:prstGeom>
        </p:spPr>
      </p:pic>
      <p:sp>
        <p:nvSpPr>
          <p:cNvPr id="4" name="Oblaček govora: elipsa 3">
            <a:extLst>
              <a:ext uri="{FF2B5EF4-FFF2-40B4-BE49-F238E27FC236}">
                <a16:creationId xmlns:a16="http://schemas.microsoft.com/office/drawing/2014/main" id="{C211E519-4358-4846-A788-FDC1049779E5}"/>
              </a:ext>
            </a:extLst>
          </p:cNvPr>
          <p:cNvSpPr/>
          <p:nvPr/>
        </p:nvSpPr>
        <p:spPr>
          <a:xfrm>
            <a:off x="1021976" y="1050879"/>
            <a:ext cx="4195483" cy="2996686"/>
          </a:xfrm>
          <a:prstGeom prst="wedgeEllipseCallout">
            <a:avLst>
              <a:gd name="adj1" fmla="val 62796"/>
              <a:gd name="adj2" fmla="val 28826"/>
            </a:avLst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SI" sz="3600" dirty="0">
                <a:solidFill>
                  <a:schemeClr val="tx1"/>
                </a:solidFill>
              </a:rPr>
              <a:t>PESEM ZIMA JE PRIŠLA JE LJUDSKA PESEM.</a:t>
            </a:r>
          </a:p>
        </p:txBody>
      </p:sp>
      <p:sp>
        <p:nvSpPr>
          <p:cNvPr id="5" name="Oblaček govora: elipsa 4">
            <a:extLst>
              <a:ext uri="{FF2B5EF4-FFF2-40B4-BE49-F238E27FC236}">
                <a16:creationId xmlns:a16="http://schemas.microsoft.com/office/drawing/2014/main" id="{47F29A44-7195-4362-B5B5-2D7CA4DF0D01}"/>
              </a:ext>
            </a:extLst>
          </p:cNvPr>
          <p:cNvSpPr/>
          <p:nvPr/>
        </p:nvSpPr>
        <p:spPr>
          <a:xfrm>
            <a:off x="7328646" y="646019"/>
            <a:ext cx="4302499" cy="2782982"/>
          </a:xfrm>
          <a:prstGeom prst="wedgeEllipseCallout">
            <a:avLst>
              <a:gd name="adj1" fmla="val -67476"/>
              <a:gd name="adj2" fmla="val 46636"/>
            </a:avLst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SI" sz="3600" dirty="0">
                <a:solidFill>
                  <a:schemeClr val="tx1"/>
                </a:solidFill>
              </a:rPr>
              <a:t>ALI VEŠ, KAJ POMENI, DA JE PESEM LJUDSKA?</a:t>
            </a:r>
          </a:p>
        </p:txBody>
      </p:sp>
    </p:spTree>
    <p:extLst>
      <p:ext uri="{BB962C8B-B14F-4D97-AF65-F5344CB8AC3E}">
        <p14:creationId xmlns:p14="http://schemas.microsoft.com/office/powerpoint/2010/main" val="1455882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459"/>
    </mc:Choice>
    <mc:Fallback xmlns="">
      <p:transition spd="slow" advTm="1045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Slika 2">
            <a:extLst>
              <a:ext uri="{FF2B5EF4-FFF2-40B4-BE49-F238E27FC236}">
                <a16:creationId xmlns:a16="http://schemas.microsoft.com/office/drawing/2014/main" id="{5F3D093E-37BA-487E-86B6-F343B35DC745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9643" y="3067050"/>
            <a:ext cx="3790950" cy="3790950"/>
          </a:xfrm>
          <a:prstGeom prst="rect">
            <a:avLst/>
          </a:prstGeom>
        </p:spPr>
      </p:pic>
      <p:sp>
        <p:nvSpPr>
          <p:cNvPr id="4" name="Oblaček govora: elipsa 3">
            <a:extLst>
              <a:ext uri="{FF2B5EF4-FFF2-40B4-BE49-F238E27FC236}">
                <a16:creationId xmlns:a16="http://schemas.microsoft.com/office/drawing/2014/main" id="{099CF019-5A5E-46A3-9AF3-F0CA5A0DDF36}"/>
              </a:ext>
            </a:extLst>
          </p:cNvPr>
          <p:cNvSpPr/>
          <p:nvPr/>
        </p:nvSpPr>
        <p:spPr>
          <a:xfrm>
            <a:off x="5136776" y="791570"/>
            <a:ext cx="6911789" cy="2637430"/>
          </a:xfrm>
          <a:prstGeom prst="wedgeEllipseCallout">
            <a:avLst>
              <a:gd name="adj1" fmla="val -49823"/>
              <a:gd name="adj2" fmla="val 104308"/>
            </a:avLst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SI" sz="2800" dirty="0">
                <a:solidFill>
                  <a:schemeClr val="tx1"/>
                </a:solidFill>
              </a:rPr>
              <a:t>TO POMENI, DA NE VEMO, KDO JE NJEN AVTOR. </a:t>
            </a:r>
          </a:p>
          <a:p>
            <a:pPr algn="ctr"/>
            <a:r>
              <a:rPr lang="en-SI" sz="2800" dirty="0">
                <a:solidFill>
                  <a:schemeClr val="tx1"/>
                </a:solidFill>
              </a:rPr>
              <a:t>ŠIRILA SE JE OD UST DO UST, IZ RODA V ROD. </a:t>
            </a:r>
          </a:p>
        </p:txBody>
      </p:sp>
      <p:sp>
        <p:nvSpPr>
          <p:cNvPr id="5" name="Elipsa 4">
            <a:extLst>
              <a:ext uri="{FF2B5EF4-FFF2-40B4-BE49-F238E27FC236}">
                <a16:creationId xmlns:a16="http://schemas.microsoft.com/office/drawing/2014/main" id="{5E431E6A-A9AB-4142-94BB-A573DE311215}"/>
              </a:ext>
            </a:extLst>
          </p:cNvPr>
          <p:cNvSpPr/>
          <p:nvPr/>
        </p:nvSpPr>
        <p:spPr>
          <a:xfrm>
            <a:off x="900953" y="791570"/>
            <a:ext cx="3790950" cy="2112995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SI" sz="4000" dirty="0">
                <a:solidFill>
                  <a:schemeClr val="tx1"/>
                </a:solidFill>
              </a:rPr>
              <a:t>LJUDSKA PESEM</a:t>
            </a:r>
          </a:p>
        </p:txBody>
      </p:sp>
      <p:pic>
        <p:nvPicPr>
          <p:cNvPr id="7" name="Zvok 6">
            <a:hlinkClick r:id="" action="ppaction://media"/>
            <a:extLst>
              <a:ext uri="{FF2B5EF4-FFF2-40B4-BE49-F238E27FC236}">
                <a16:creationId xmlns:a16="http://schemas.microsoft.com/office/drawing/2014/main" id="{727292B9-0260-4164-A671-9A3C4C8B6661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488738" y="6154738"/>
            <a:ext cx="487362" cy="487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33804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3429"/>
    </mc:Choice>
    <mc:Fallback xmlns="">
      <p:transition spd="slow" advTm="1342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Zvok 1">
            <a:hlinkClick r:id="" action="ppaction://media"/>
            <a:extLst>
              <a:ext uri="{FF2B5EF4-FFF2-40B4-BE49-F238E27FC236}">
                <a16:creationId xmlns:a16="http://schemas.microsoft.com/office/drawing/2014/main" id="{B94BA80F-2BA2-46DB-9E53-C892273EAB0F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488738" y="6154738"/>
            <a:ext cx="487362" cy="487362"/>
          </a:xfrm>
          <a:prstGeom prst="rect">
            <a:avLst/>
          </a:prstGeom>
        </p:spPr>
      </p:pic>
      <p:pic>
        <p:nvPicPr>
          <p:cNvPr id="5" name="Slika 4">
            <a:extLst>
              <a:ext uri="{FF2B5EF4-FFF2-40B4-BE49-F238E27FC236}">
                <a16:creationId xmlns:a16="http://schemas.microsoft.com/office/drawing/2014/main" id="{152A95C3-8CED-4924-8234-DAFC67C50BD6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0415" y="1721784"/>
            <a:ext cx="4085337" cy="4085337"/>
          </a:xfrm>
          <a:prstGeom prst="rect">
            <a:avLst/>
          </a:prstGeom>
        </p:spPr>
      </p:pic>
      <p:sp>
        <p:nvSpPr>
          <p:cNvPr id="4" name="Oblaček govora: elipsa 3">
            <a:extLst>
              <a:ext uri="{FF2B5EF4-FFF2-40B4-BE49-F238E27FC236}">
                <a16:creationId xmlns:a16="http://schemas.microsoft.com/office/drawing/2014/main" id="{C211E519-4358-4846-A788-FDC1049779E5}"/>
              </a:ext>
            </a:extLst>
          </p:cNvPr>
          <p:cNvSpPr/>
          <p:nvPr/>
        </p:nvSpPr>
        <p:spPr>
          <a:xfrm>
            <a:off x="1021976" y="1050879"/>
            <a:ext cx="4195483" cy="2996686"/>
          </a:xfrm>
          <a:prstGeom prst="wedgeEllipseCallout">
            <a:avLst>
              <a:gd name="adj1" fmla="val 62796"/>
              <a:gd name="adj2" fmla="val 28826"/>
            </a:avLst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SI" sz="3600" dirty="0">
                <a:solidFill>
                  <a:schemeClr val="tx1"/>
                </a:solidFill>
              </a:rPr>
              <a:t>PRISLUHNIMO NAPREJ MELODIJI PESMI.</a:t>
            </a:r>
          </a:p>
        </p:txBody>
      </p:sp>
    </p:spTree>
    <p:extLst>
      <p:ext uri="{BB962C8B-B14F-4D97-AF65-F5344CB8AC3E}">
        <p14:creationId xmlns:p14="http://schemas.microsoft.com/office/powerpoint/2010/main" val="36301009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541"/>
    </mc:Choice>
    <mc:Fallback xmlns="">
      <p:transition spd="slow" advTm="954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FC172FCE-FD41-4D12-858E-0ED1C6C382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SI"/>
          </a:p>
        </p:txBody>
      </p:sp>
      <p:pic>
        <p:nvPicPr>
          <p:cNvPr id="4" name="INST_ZIMA_JE_PRISLA_01 (1)">
            <a:hlinkClick r:id="" action="ppaction://media"/>
            <a:extLst>
              <a:ext uri="{FF2B5EF4-FFF2-40B4-BE49-F238E27FC236}">
                <a16:creationId xmlns:a16="http://schemas.microsoft.com/office/drawing/2014/main" id="{F017023E-5C37-4175-BCFB-2EB9AD9ED324}"/>
              </a:ext>
            </a:extLst>
          </p:cNvPr>
          <p:cNvPicPr>
            <a:picLocks noGrp="1" noChangeAspect="1"/>
          </p:cNvPicPr>
          <p:nvPr>
            <p:ph idx="1"/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0731967" y="5244353"/>
            <a:ext cx="977342" cy="977340"/>
          </a:xfrm>
          <a:solidFill>
            <a:schemeClr val="accent4">
              <a:lumMod val="20000"/>
              <a:lumOff val="80000"/>
            </a:schemeClr>
          </a:solidFill>
        </p:spPr>
      </p:pic>
      <p:pic>
        <p:nvPicPr>
          <p:cNvPr id="5" name="Slika 4">
            <a:extLst>
              <a:ext uri="{FF2B5EF4-FFF2-40B4-BE49-F238E27FC236}">
                <a16:creationId xmlns:a16="http://schemas.microsoft.com/office/drawing/2014/main" id="{C3EBE239-BE9E-4307-8D81-0AA8E3D05A8C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691" y="3067050"/>
            <a:ext cx="3790950" cy="3790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49571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4115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lika 4">
            <a:extLst>
              <a:ext uri="{FF2B5EF4-FFF2-40B4-BE49-F238E27FC236}">
                <a16:creationId xmlns:a16="http://schemas.microsoft.com/office/drawing/2014/main" id="{CFB2538E-C49C-49DC-857C-BB785B1F4836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0415" y="1721784"/>
            <a:ext cx="4085337" cy="4085337"/>
          </a:xfrm>
          <a:prstGeom prst="rect">
            <a:avLst/>
          </a:prstGeom>
        </p:spPr>
      </p:pic>
      <p:sp>
        <p:nvSpPr>
          <p:cNvPr id="4" name="Oblaček govora: elipsa 3">
            <a:extLst>
              <a:ext uri="{FF2B5EF4-FFF2-40B4-BE49-F238E27FC236}">
                <a16:creationId xmlns:a16="http://schemas.microsoft.com/office/drawing/2014/main" id="{C211E519-4358-4846-A788-FDC1049779E5}"/>
              </a:ext>
            </a:extLst>
          </p:cNvPr>
          <p:cNvSpPr/>
          <p:nvPr/>
        </p:nvSpPr>
        <p:spPr>
          <a:xfrm>
            <a:off x="1021976" y="1050879"/>
            <a:ext cx="4195483" cy="2996686"/>
          </a:xfrm>
          <a:prstGeom prst="wedgeEllipseCallout">
            <a:avLst>
              <a:gd name="adj1" fmla="val 62796"/>
              <a:gd name="adj2" fmla="val 28826"/>
            </a:avLst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SI" sz="3600" dirty="0">
                <a:solidFill>
                  <a:schemeClr val="tx1"/>
                </a:solidFill>
              </a:rPr>
              <a:t>SEDAJ PA SE NAUČIMO BESEDILO.</a:t>
            </a:r>
          </a:p>
        </p:txBody>
      </p:sp>
      <p:pic>
        <p:nvPicPr>
          <p:cNvPr id="2" name="Zvok 1">
            <a:hlinkClick r:id="" action="ppaction://media"/>
            <a:extLst>
              <a:ext uri="{FF2B5EF4-FFF2-40B4-BE49-F238E27FC236}">
                <a16:creationId xmlns:a16="http://schemas.microsoft.com/office/drawing/2014/main" id="{E84CC25C-307C-4A38-A7D4-9388379C82C6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488738" y="6154738"/>
            <a:ext cx="487362" cy="487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26720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209"/>
    </mc:Choice>
    <mc:Fallback xmlns="">
      <p:transition spd="slow" advTm="1020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F2D2BE17-2CF9-4AF8-B2FD-88708F95B7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SI"/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48AFF7B6-9A3D-4F6C-9BF1-A2DC8893887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SI" dirty="0"/>
          </a:p>
        </p:txBody>
      </p:sp>
      <p:pic>
        <p:nvPicPr>
          <p:cNvPr id="1026" name="Picture 2" descr="Slika lahko vsebuje: 1 oseba">
            <a:extLst>
              <a:ext uri="{FF2B5EF4-FFF2-40B4-BE49-F238E27FC236}">
                <a16:creationId xmlns:a16="http://schemas.microsoft.com/office/drawing/2014/main" id="{FCCED72E-2B4A-404B-8B98-E5F109FB211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156" b="63801"/>
          <a:stretch/>
        </p:blipFill>
        <p:spPr bwMode="auto">
          <a:xfrm>
            <a:off x="0" y="1825625"/>
            <a:ext cx="12192000" cy="24786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Zvok 3">
            <a:hlinkClick r:id="" action="ppaction://media"/>
            <a:extLst>
              <a:ext uri="{FF2B5EF4-FFF2-40B4-BE49-F238E27FC236}">
                <a16:creationId xmlns:a16="http://schemas.microsoft.com/office/drawing/2014/main" id="{98DDAF74-8664-4E0B-B81D-205EAD7C749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488738" y="6154738"/>
            <a:ext cx="487362" cy="487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04336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955"/>
    </mc:Choice>
    <mc:Fallback xmlns="">
      <p:transition spd="slow" advTm="995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361D9997-40DA-4DFE-9D71-F56DD6425E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SI"/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552DD194-6F6A-4679-A31E-80FB714F649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SI" dirty="0"/>
          </a:p>
        </p:txBody>
      </p:sp>
      <p:pic>
        <p:nvPicPr>
          <p:cNvPr id="4" name="Picture 2" descr="Slika lahko vsebuje: 1 oseba">
            <a:extLst>
              <a:ext uri="{FF2B5EF4-FFF2-40B4-BE49-F238E27FC236}">
                <a16:creationId xmlns:a16="http://schemas.microsoft.com/office/drawing/2014/main" id="{095D2368-1B87-45BF-BCD0-F0864DF3265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14" t="35976" r="-156" b="29579"/>
          <a:stretch/>
        </p:blipFill>
        <p:spPr bwMode="auto">
          <a:xfrm>
            <a:off x="-9467" y="2474259"/>
            <a:ext cx="12201468" cy="23576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Zvok 4">
            <a:hlinkClick r:id="" action="ppaction://media"/>
            <a:extLst>
              <a:ext uri="{FF2B5EF4-FFF2-40B4-BE49-F238E27FC236}">
                <a16:creationId xmlns:a16="http://schemas.microsoft.com/office/drawing/2014/main" id="{973FE8E1-4038-4B54-854C-D4E448AFC6DD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488738" y="6154738"/>
            <a:ext cx="487362" cy="487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30354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2420"/>
    </mc:Choice>
    <mc:Fallback xmlns="">
      <p:transition spd="slow" advTm="1242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52821F2B-3039-42E0-9FC8-8605599D38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SI"/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3947E1D6-AB67-4D44-A3D9-D38A55DF2BF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SI" dirty="0"/>
          </a:p>
        </p:txBody>
      </p:sp>
      <p:pic>
        <p:nvPicPr>
          <p:cNvPr id="4" name="Picture 2" descr="Slika lahko vsebuje: 1 oseba">
            <a:extLst>
              <a:ext uri="{FF2B5EF4-FFF2-40B4-BE49-F238E27FC236}">
                <a16:creationId xmlns:a16="http://schemas.microsoft.com/office/drawing/2014/main" id="{6AEFAFC0-7B63-4072-B04F-09FC4F36E49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8183" r="-156"/>
          <a:stretch/>
        </p:blipFill>
        <p:spPr bwMode="auto">
          <a:xfrm>
            <a:off x="16306" y="1825625"/>
            <a:ext cx="12175694" cy="21756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Zvok 4">
            <a:hlinkClick r:id="" action="ppaction://media"/>
            <a:extLst>
              <a:ext uri="{FF2B5EF4-FFF2-40B4-BE49-F238E27FC236}">
                <a16:creationId xmlns:a16="http://schemas.microsoft.com/office/drawing/2014/main" id="{319F14BC-89BB-4CA6-BDA8-6832CBFBEC6D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488738" y="6154738"/>
            <a:ext cx="487362" cy="487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99131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2719"/>
    </mc:Choice>
    <mc:Fallback xmlns="">
      <p:transition spd="slow" advTm="1271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83D6A9FA-815A-404F-A685-3A27B365EB34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accent4">
              <a:lumMod val="20000"/>
              <a:lumOff val="80000"/>
            </a:schemeClr>
          </a:solidFill>
          <a:ln>
            <a:solidFill>
              <a:schemeClr val="bg1"/>
            </a:solidFill>
          </a:ln>
        </p:spPr>
        <p:txBody>
          <a:bodyPr/>
          <a:lstStyle/>
          <a:p>
            <a:pPr algn="ctr"/>
            <a:r>
              <a:rPr lang="en-SI" dirty="0"/>
              <a:t>UGANKE</a:t>
            </a:r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A6873AC3-1482-432C-9BD8-CF1D1FB4EF8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225040"/>
            <a:ext cx="6172200" cy="4145280"/>
          </a:xfrm>
          <a:solidFill>
            <a:schemeClr val="accent4">
              <a:lumMod val="20000"/>
              <a:lumOff val="80000"/>
            </a:schemeClr>
          </a:solidFill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sl-SI" sz="54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NA GLAVO JO POVEZNEM,</a:t>
            </a:r>
            <a:br>
              <a:rPr lang="sl-SI" sz="54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</a:br>
            <a:r>
              <a:rPr lang="sl-SI" sz="54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KER ME V UŠESA ZEBE,</a:t>
            </a:r>
            <a:br>
              <a:rPr lang="sl-SI" sz="54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</a:br>
            <a:r>
              <a:rPr lang="sl-SI" sz="54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POLETI JE V OMARI,</a:t>
            </a:r>
            <a:br>
              <a:rPr lang="sl-SI" sz="54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</a:br>
            <a:r>
              <a:rPr lang="sl-SI" sz="54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KER ZANJO NI POTREBE.            </a:t>
            </a:r>
            <a:endParaRPr lang="sl-SI" sz="5400" dirty="0"/>
          </a:p>
          <a:p>
            <a:endParaRPr lang="en-SI" dirty="0"/>
          </a:p>
        </p:txBody>
      </p:sp>
      <p:pic>
        <p:nvPicPr>
          <p:cNvPr id="6" name="Zvok 5">
            <a:hlinkClick r:id="" action="ppaction://media"/>
            <a:extLst>
              <a:ext uri="{FF2B5EF4-FFF2-40B4-BE49-F238E27FC236}">
                <a16:creationId xmlns:a16="http://schemas.microsoft.com/office/drawing/2014/main" id="{8209F7C0-FF17-4BE6-8C1B-C48143E025E3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488738" y="6154738"/>
            <a:ext cx="487362" cy="487362"/>
          </a:xfrm>
          <a:prstGeom prst="rect">
            <a:avLst/>
          </a:prstGeom>
        </p:spPr>
      </p:pic>
      <p:pic>
        <p:nvPicPr>
          <p:cNvPr id="8" name="Slika 7">
            <a:extLst>
              <a:ext uri="{FF2B5EF4-FFF2-40B4-BE49-F238E27FC236}">
                <a16:creationId xmlns:a16="http://schemas.microsoft.com/office/drawing/2014/main" id="{43D4342A-83A2-40B8-B997-54CC141CF2EF}"/>
              </a:ext>
            </a:extLst>
          </p:cNvPr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82464" y="2466751"/>
            <a:ext cx="2696920" cy="2696920"/>
          </a:xfrm>
          <a:prstGeom prst="rect">
            <a:avLst/>
          </a:prstGeom>
          <a:blipFill>
            <a:blip r:embed="rId7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tile tx="0" ty="0" sx="100000" sy="100000" flip="none" algn="tl"/>
          </a:blipFill>
        </p:spPr>
      </p:pic>
    </p:spTree>
    <p:extLst>
      <p:ext uri="{BB962C8B-B14F-4D97-AF65-F5344CB8AC3E}">
        <p14:creationId xmlns:p14="http://schemas.microsoft.com/office/powerpoint/2010/main" val="27878316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9393"/>
    </mc:Choice>
    <mc:Fallback xmlns="">
      <p:transition spd="slow" advTm="1939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lika 4">
            <a:extLst>
              <a:ext uri="{FF2B5EF4-FFF2-40B4-BE49-F238E27FC236}">
                <a16:creationId xmlns:a16="http://schemas.microsoft.com/office/drawing/2014/main" id="{D016BF25-CCC2-454A-93E4-E13E1CDD0FCD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0415" y="1721784"/>
            <a:ext cx="4085337" cy="4085337"/>
          </a:xfrm>
          <a:prstGeom prst="rect">
            <a:avLst/>
          </a:prstGeom>
        </p:spPr>
      </p:pic>
      <p:sp>
        <p:nvSpPr>
          <p:cNvPr id="4" name="Oblaček govora: elipsa 3">
            <a:extLst>
              <a:ext uri="{FF2B5EF4-FFF2-40B4-BE49-F238E27FC236}">
                <a16:creationId xmlns:a16="http://schemas.microsoft.com/office/drawing/2014/main" id="{C211E519-4358-4846-A788-FDC1049779E5}"/>
              </a:ext>
            </a:extLst>
          </p:cNvPr>
          <p:cNvSpPr/>
          <p:nvPr/>
        </p:nvSpPr>
        <p:spPr>
          <a:xfrm>
            <a:off x="1021976" y="1050879"/>
            <a:ext cx="4195483" cy="2996686"/>
          </a:xfrm>
          <a:prstGeom prst="wedgeEllipseCallout">
            <a:avLst>
              <a:gd name="adj1" fmla="val 62796"/>
              <a:gd name="adj2" fmla="val 28826"/>
            </a:avLst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SI" sz="3600" dirty="0">
                <a:solidFill>
                  <a:schemeClr val="tx1"/>
                </a:solidFill>
              </a:rPr>
              <a:t>BESEDILU DODAJMO ŠE MELODIJO.</a:t>
            </a:r>
          </a:p>
        </p:txBody>
      </p:sp>
      <p:pic>
        <p:nvPicPr>
          <p:cNvPr id="3" name="Zvok 2">
            <a:hlinkClick r:id="" action="ppaction://media"/>
            <a:extLst>
              <a:ext uri="{FF2B5EF4-FFF2-40B4-BE49-F238E27FC236}">
                <a16:creationId xmlns:a16="http://schemas.microsoft.com/office/drawing/2014/main" id="{B021DC73-8803-44C7-9376-2C1953FD9107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488738" y="6154738"/>
            <a:ext cx="487362" cy="487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72844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687"/>
    </mc:Choice>
    <mc:Fallback xmlns="">
      <p:transition spd="slow" advTm="868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F2D2BE17-2CF9-4AF8-B2FD-88708F95B7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SI"/>
          </a:p>
        </p:txBody>
      </p:sp>
      <p:pic>
        <p:nvPicPr>
          <p:cNvPr id="4" name="ZIMA_01">
            <a:hlinkClick r:id="" action="ppaction://media"/>
            <a:extLst>
              <a:ext uri="{FF2B5EF4-FFF2-40B4-BE49-F238E27FC236}">
                <a16:creationId xmlns:a16="http://schemas.microsoft.com/office/drawing/2014/main" id="{7A499143-0214-4071-A4D3-C5A4486FD5DB}"/>
              </a:ext>
            </a:extLst>
          </p:cNvPr>
          <p:cNvPicPr>
            <a:picLocks noGrp="1" noChangeAspect="1"/>
          </p:cNvPicPr>
          <p:nvPr>
            <p:ph idx="1"/>
            <a:audioFile r:link="rId1"/>
            <p:extLst>
              <p:ext uri="{DAA4B4D4-6D71-4841-9C94-3DE7FCFB9230}">
                <p14:media xmlns:p14="http://schemas.microsoft.com/office/powerpoint/2010/main" r:embed="rId2">
                  <p14:trim end="20285.4375"/>
                </p14:media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0866437" y="5472953"/>
            <a:ext cx="896659" cy="896657"/>
          </a:xfrm>
          <a:solidFill>
            <a:schemeClr val="accent4">
              <a:lumMod val="20000"/>
              <a:lumOff val="80000"/>
            </a:schemeClr>
          </a:solidFill>
        </p:spPr>
      </p:pic>
      <p:pic>
        <p:nvPicPr>
          <p:cNvPr id="1026" name="Picture 2" descr="Slika lahko vsebuje: 1 oseba">
            <a:extLst>
              <a:ext uri="{FF2B5EF4-FFF2-40B4-BE49-F238E27FC236}">
                <a16:creationId xmlns:a16="http://schemas.microsoft.com/office/drawing/2014/main" id="{FCCED72E-2B4A-404B-8B98-E5F109FB211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156" b="63801"/>
          <a:stretch/>
        </p:blipFill>
        <p:spPr bwMode="auto">
          <a:xfrm>
            <a:off x="0" y="1690688"/>
            <a:ext cx="12192000" cy="24786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959772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3674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361D9997-40DA-4DFE-9D71-F56DD6425E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SI"/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552DD194-6F6A-4679-A31E-80FB714F649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SI" dirty="0"/>
          </a:p>
        </p:txBody>
      </p:sp>
      <p:pic>
        <p:nvPicPr>
          <p:cNvPr id="4" name="Picture 2" descr="Slika lahko vsebuje: 1 oseba">
            <a:extLst>
              <a:ext uri="{FF2B5EF4-FFF2-40B4-BE49-F238E27FC236}">
                <a16:creationId xmlns:a16="http://schemas.microsoft.com/office/drawing/2014/main" id="{095D2368-1B87-45BF-BCD0-F0864DF3265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14" t="35976" r="-156" b="29579"/>
          <a:stretch/>
        </p:blipFill>
        <p:spPr bwMode="auto">
          <a:xfrm>
            <a:off x="-9467" y="2474259"/>
            <a:ext cx="12201468" cy="23576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ZIMA_01">
            <a:hlinkClick r:id="" action="ppaction://media"/>
            <a:extLst>
              <a:ext uri="{FF2B5EF4-FFF2-40B4-BE49-F238E27FC236}">
                <a16:creationId xmlns:a16="http://schemas.microsoft.com/office/drawing/2014/main" id="{7B5FF690-F74F-408C-8D05-8FC7F0120F57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14000" end="11059.4375"/>
                </p14:media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0866437" y="5472953"/>
            <a:ext cx="896659" cy="89665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</p:pic>
    </p:spTree>
    <p:extLst>
      <p:ext uri="{BB962C8B-B14F-4D97-AF65-F5344CB8AC3E}">
        <p14:creationId xmlns:p14="http://schemas.microsoft.com/office/powerpoint/2010/main" val="28233073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900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52821F2B-3039-42E0-9FC8-8605599D38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SI"/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3947E1D6-AB67-4D44-A3D9-D38A55DF2BF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SI" dirty="0"/>
          </a:p>
        </p:txBody>
      </p:sp>
      <p:pic>
        <p:nvPicPr>
          <p:cNvPr id="4" name="Picture 2" descr="Slika lahko vsebuje: 1 oseba">
            <a:extLst>
              <a:ext uri="{FF2B5EF4-FFF2-40B4-BE49-F238E27FC236}">
                <a16:creationId xmlns:a16="http://schemas.microsoft.com/office/drawing/2014/main" id="{6AEFAFC0-7B63-4072-B04F-09FC4F36E49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8183" r="-156"/>
          <a:stretch/>
        </p:blipFill>
        <p:spPr bwMode="auto">
          <a:xfrm>
            <a:off x="16306" y="1825625"/>
            <a:ext cx="12175694" cy="21756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ZIMA_01">
            <a:hlinkClick r:id="" action="ppaction://media"/>
            <a:extLst>
              <a:ext uri="{FF2B5EF4-FFF2-40B4-BE49-F238E27FC236}">
                <a16:creationId xmlns:a16="http://schemas.microsoft.com/office/drawing/2014/main" id="{C412ADA6-CC0E-432D-8647-995166728038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22800" end="1084.4375"/>
                </p14:media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0866437" y="5472953"/>
            <a:ext cx="896659" cy="89665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</p:pic>
    </p:spTree>
    <p:extLst>
      <p:ext uri="{BB962C8B-B14F-4D97-AF65-F5344CB8AC3E}">
        <p14:creationId xmlns:p14="http://schemas.microsoft.com/office/powerpoint/2010/main" val="32037090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075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lika 4">
            <a:extLst>
              <a:ext uri="{FF2B5EF4-FFF2-40B4-BE49-F238E27FC236}">
                <a16:creationId xmlns:a16="http://schemas.microsoft.com/office/drawing/2014/main" id="{689F174F-31FA-47A2-9CAE-76193E299B74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0415" y="1721784"/>
            <a:ext cx="4085337" cy="4085337"/>
          </a:xfrm>
          <a:prstGeom prst="rect">
            <a:avLst/>
          </a:prstGeom>
        </p:spPr>
      </p:pic>
      <p:sp>
        <p:nvSpPr>
          <p:cNvPr id="4" name="Oblaček govora: elipsa 3">
            <a:extLst>
              <a:ext uri="{FF2B5EF4-FFF2-40B4-BE49-F238E27FC236}">
                <a16:creationId xmlns:a16="http://schemas.microsoft.com/office/drawing/2014/main" id="{C211E519-4358-4846-A788-FDC1049779E5}"/>
              </a:ext>
            </a:extLst>
          </p:cNvPr>
          <p:cNvSpPr/>
          <p:nvPr/>
        </p:nvSpPr>
        <p:spPr>
          <a:xfrm>
            <a:off x="968188" y="1023985"/>
            <a:ext cx="4195483" cy="2996686"/>
          </a:xfrm>
          <a:prstGeom prst="wedgeEllipseCallout">
            <a:avLst>
              <a:gd name="adj1" fmla="val 62796"/>
              <a:gd name="adj2" fmla="val 28826"/>
            </a:avLst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SI" sz="3600" dirty="0">
                <a:solidFill>
                  <a:schemeClr val="tx1"/>
                </a:solidFill>
              </a:rPr>
              <a:t>KATERI INSTRUMENT SLIŠIŠ V PESMICI?</a:t>
            </a:r>
          </a:p>
        </p:txBody>
      </p:sp>
      <p:pic>
        <p:nvPicPr>
          <p:cNvPr id="2" name="Zvok 1">
            <a:hlinkClick r:id="" action="ppaction://media"/>
            <a:extLst>
              <a:ext uri="{FF2B5EF4-FFF2-40B4-BE49-F238E27FC236}">
                <a16:creationId xmlns:a16="http://schemas.microsoft.com/office/drawing/2014/main" id="{2988CCE0-4E2E-4610-95F4-F2027754ACE5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488738" y="6154738"/>
            <a:ext cx="487362" cy="487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1057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109"/>
    </mc:Choice>
    <mc:Fallback xmlns="">
      <p:transition spd="slow" advTm="610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Slika 6">
            <a:extLst>
              <a:ext uri="{FF2B5EF4-FFF2-40B4-BE49-F238E27FC236}">
                <a16:creationId xmlns:a16="http://schemas.microsoft.com/office/drawing/2014/main" id="{50F75525-06CE-4126-909D-A37A4ADA6A08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0415" y="1721784"/>
            <a:ext cx="4085337" cy="4085337"/>
          </a:xfrm>
          <a:prstGeom prst="rect">
            <a:avLst/>
          </a:prstGeom>
        </p:spPr>
      </p:pic>
      <p:sp>
        <p:nvSpPr>
          <p:cNvPr id="4" name="Oblaček govora: elipsa 3">
            <a:extLst>
              <a:ext uri="{FF2B5EF4-FFF2-40B4-BE49-F238E27FC236}">
                <a16:creationId xmlns:a16="http://schemas.microsoft.com/office/drawing/2014/main" id="{C211E519-4358-4846-A788-FDC1049779E5}"/>
              </a:ext>
            </a:extLst>
          </p:cNvPr>
          <p:cNvSpPr/>
          <p:nvPr/>
        </p:nvSpPr>
        <p:spPr>
          <a:xfrm>
            <a:off x="1546412" y="1171903"/>
            <a:ext cx="2649070" cy="2875661"/>
          </a:xfrm>
          <a:prstGeom prst="wedgeEllipseCallout">
            <a:avLst>
              <a:gd name="adj1" fmla="val 97319"/>
              <a:gd name="adj2" fmla="val 28256"/>
            </a:avLst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SI" sz="3600" dirty="0">
                <a:solidFill>
                  <a:schemeClr val="tx1"/>
                </a:solidFill>
              </a:rPr>
              <a:t>KLAVIR</a:t>
            </a:r>
          </a:p>
        </p:txBody>
      </p:sp>
      <p:sp>
        <p:nvSpPr>
          <p:cNvPr id="2" name="Oblaček govora: elipsa 1">
            <a:extLst>
              <a:ext uri="{FF2B5EF4-FFF2-40B4-BE49-F238E27FC236}">
                <a16:creationId xmlns:a16="http://schemas.microsoft.com/office/drawing/2014/main" id="{171F0F26-7C5D-45AD-9E4C-6D471D25406E}"/>
              </a:ext>
            </a:extLst>
          </p:cNvPr>
          <p:cNvSpPr/>
          <p:nvPr/>
        </p:nvSpPr>
        <p:spPr>
          <a:xfrm>
            <a:off x="7180729" y="1171904"/>
            <a:ext cx="4299135" cy="1840238"/>
          </a:xfrm>
          <a:prstGeom prst="wedgeEllipseCallout">
            <a:avLst>
              <a:gd name="adj1" fmla="val -45021"/>
              <a:gd name="adj2" fmla="val 61615"/>
            </a:avLst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SI" sz="3600" dirty="0">
                <a:solidFill>
                  <a:schemeClr val="tx1"/>
                </a:solidFill>
              </a:rPr>
              <a:t>KLAVIR JE GLASBILO S TIPKAMI.</a:t>
            </a:r>
          </a:p>
        </p:txBody>
      </p:sp>
      <p:pic>
        <p:nvPicPr>
          <p:cNvPr id="21506" name="Picture 2" descr="Klavirji in pianini | Salon klavirjev Benton d.o.o.">
            <a:extLst>
              <a:ext uri="{FF2B5EF4-FFF2-40B4-BE49-F238E27FC236}">
                <a16:creationId xmlns:a16="http://schemas.microsoft.com/office/drawing/2014/main" id="{06B5E344-4E21-41CD-A359-AE4E8DCC125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96520" y="3429001"/>
            <a:ext cx="3505817" cy="30548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Zvok 2">
            <a:hlinkClick r:id="" action="ppaction://media"/>
            <a:extLst>
              <a:ext uri="{FF2B5EF4-FFF2-40B4-BE49-F238E27FC236}">
                <a16:creationId xmlns:a16="http://schemas.microsoft.com/office/drawing/2014/main" id="{BD8D7CA1-B267-4928-80DA-18CE60C3D2E9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488738" y="6154738"/>
            <a:ext cx="487362" cy="487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27556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276"/>
    </mc:Choice>
    <mc:Fallback xmlns="">
      <p:transition spd="slow" advTm="927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Slika 5">
            <a:extLst>
              <a:ext uri="{FF2B5EF4-FFF2-40B4-BE49-F238E27FC236}">
                <a16:creationId xmlns:a16="http://schemas.microsoft.com/office/drawing/2014/main" id="{30B69BFA-71BD-4A9A-AF91-25C37E5FE9B4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0415" y="1721784"/>
            <a:ext cx="4085337" cy="4085337"/>
          </a:xfrm>
          <a:prstGeom prst="rect">
            <a:avLst/>
          </a:prstGeom>
        </p:spPr>
      </p:pic>
      <p:sp>
        <p:nvSpPr>
          <p:cNvPr id="4" name="Oblaček govora: elipsa 3">
            <a:extLst>
              <a:ext uri="{FF2B5EF4-FFF2-40B4-BE49-F238E27FC236}">
                <a16:creationId xmlns:a16="http://schemas.microsoft.com/office/drawing/2014/main" id="{C211E519-4358-4846-A788-FDC1049779E5}"/>
              </a:ext>
            </a:extLst>
          </p:cNvPr>
          <p:cNvSpPr/>
          <p:nvPr/>
        </p:nvSpPr>
        <p:spPr>
          <a:xfrm>
            <a:off x="1021976" y="1050879"/>
            <a:ext cx="4195483" cy="2996686"/>
          </a:xfrm>
          <a:prstGeom prst="wedgeEllipseCallout">
            <a:avLst>
              <a:gd name="adj1" fmla="val 62796"/>
              <a:gd name="adj2" fmla="val 28826"/>
            </a:avLst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SI" sz="3600" dirty="0">
                <a:solidFill>
                  <a:schemeClr val="tx1"/>
                </a:solidFill>
              </a:rPr>
              <a:t>ŠE ENKRAT ZAPOJMO CELO PESMICO.</a:t>
            </a:r>
          </a:p>
        </p:txBody>
      </p:sp>
      <p:pic>
        <p:nvPicPr>
          <p:cNvPr id="5" name="Zvok 4">
            <a:hlinkClick r:id="" action="ppaction://media"/>
            <a:extLst>
              <a:ext uri="{FF2B5EF4-FFF2-40B4-BE49-F238E27FC236}">
                <a16:creationId xmlns:a16="http://schemas.microsoft.com/office/drawing/2014/main" id="{054D86C1-B676-447F-A7C1-79DB1CFEEECD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488738" y="6154738"/>
            <a:ext cx="487362" cy="487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760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415"/>
    </mc:Choice>
    <mc:Fallback xmlns="">
      <p:transition spd="slow" advTm="541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DF258466-C65E-47B2-A1C3-9186B3A3B7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SI"/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D8A023A4-DBFF-401B-B77E-EAC08B06AC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SI" dirty="0"/>
          </a:p>
        </p:txBody>
      </p:sp>
      <p:pic>
        <p:nvPicPr>
          <p:cNvPr id="9218" name="Picture 2" descr="Slika lahko vsebuje: 1 oseba">
            <a:extLst>
              <a:ext uri="{FF2B5EF4-FFF2-40B4-BE49-F238E27FC236}">
                <a16:creationId xmlns:a16="http://schemas.microsoft.com/office/drawing/2014/main" id="{19305A7A-B5D9-4722-8958-73F55338353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ZIMA_01">
            <a:hlinkClick r:id="" action="ppaction://media"/>
            <a:extLst>
              <a:ext uri="{FF2B5EF4-FFF2-40B4-BE49-F238E27FC236}">
                <a16:creationId xmlns:a16="http://schemas.microsoft.com/office/drawing/2014/main" id="{3032DDAF-BC3B-4680-AF2F-175AAE0FC29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353800" y="6049031"/>
            <a:ext cx="808971" cy="808969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</p:pic>
    </p:spTree>
    <p:extLst>
      <p:ext uri="{BB962C8B-B14F-4D97-AF65-F5344CB8AC3E}">
        <p14:creationId xmlns:p14="http://schemas.microsoft.com/office/powerpoint/2010/main" val="41042456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3959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Slika 5">
            <a:extLst>
              <a:ext uri="{FF2B5EF4-FFF2-40B4-BE49-F238E27FC236}">
                <a16:creationId xmlns:a16="http://schemas.microsoft.com/office/drawing/2014/main" id="{5759C6BB-34BC-448A-9423-4618C1EAF296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0415" y="1721784"/>
            <a:ext cx="4085337" cy="4085337"/>
          </a:xfrm>
          <a:prstGeom prst="rect">
            <a:avLst/>
          </a:prstGeom>
        </p:spPr>
      </p:pic>
      <p:sp>
        <p:nvSpPr>
          <p:cNvPr id="4" name="Oblaček govora: elipsa 3">
            <a:extLst>
              <a:ext uri="{FF2B5EF4-FFF2-40B4-BE49-F238E27FC236}">
                <a16:creationId xmlns:a16="http://schemas.microsoft.com/office/drawing/2014/main" id="{C211E519-4358-4846-A788-FDC1049779E5}"/>
              </a:ext>
            </a:extLst>
          </p:cNvPr>
          <p:cNvSpPr/>
          <p:nvPr/>
        </p:nvSpPr>
        <p:spPr>
          <a:xfrm>
            <a:off x="1021976" y="1050879"/>
            <a:ext cx="4195483" cy="2996686"/>
          </a:xfrm>
          <a:prstGeom prst="wedgeEllipseCallout">
            <a:avLst>
              <a:gd name="adj1" fmla="val 62796"/>
              <a:gd name="adj2" fmla="val 28826"/>
            </a:avLst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SI" sz="3600" dirty="0">
                <a:solidFill>
                  <a:schemeClr val="tx1"/>
                </a:solidFill>
              </a:rPr>
              <a:t>SEDAJ PA STA NA VRSTI TI IN TVOJA DOMIŠLJIJA.</a:t>
            </a:r>
          </a:p>
        </p:txBody>
      </p:sp>
      <p:sp>
        <p:nvSpPr>
          <p:cNvPr id="2" name="Oblaček govora: elipsa 1">
            <a:extLst>
              <a:ext uri="{FF2B5EF4-FFF2-40B4-BE49-F238E27FC236}">
                <a16:creationId xmlns:a16="http://schemas.microsoft.com/office/drawing/2014/main" id="{4EA3CFD8-A1FD-414D-839A-B77EAAB52AE8}"/>
              </a:ext>
            </a:extLst>
          </p:cNvPr>
          <p:cNvSpPr/>
          <p:nvPr/>
        </p:nvSpPr>
        <p:spPr>
          <a:xfrm>
            <a:off x="7436224" y="860612"/>
            <a:ext cx="3388658" cy="2689412"/>
          </a:xfrm>
          <a:prstGeom prst="wedgeEllipseCallout">
            <a:avLst>
              <a:gd name="adj1" fmla="val -52109"/>
              <a:gd name="adj2" fmla="val 42081"/>
            </a:avLst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SI" sz="3200" dirty="0">
                <a:solidFill>
                  <a:schemeClr val="tx1"/>
                </a:solidFill>
              </a:rPr>
              <a:t>IZMISLI SI PLES ZA PESEM ZIMA JE PRIŠLA.</a:t>
            </a:r>
          </a:p>
        </p:txBody>
      </p:sp>
      <p:pic>
        <p:nvPicPr>
          <p:cNvPr id="3" name="Zvok 2">
            <a:hlinkClick r:id="" action="ppaction://media"/>
            <a:extLst>
              <a:ext uri="{FF2B5EF4-FFF2-40B4-BE49-F238E27FC236}">
                <a16:creationId xmlns:a16="http://schemas.microsoft.com/office/drawing/2014/main" id="{0F1E5453-F289-474B-869C-BB48DE04F688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488738" y="6154738"/>
            <a:ext cx="487362" cy="487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87680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917"/>
    </mc:Choice>
    <mc:Fallback xmlns="">
      <p:transition spd="slow" advTm="891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Zvok 3">
            <a:hlinkClick r:id="" action="ppaction://media"/>
            <a:extLst>
              <a:ext uri="{FF2B5EF4-FFF2-40B4-BE49-F238E27FC236}">
                <a16:creationId xmlns:a16="http://schemas.microsoft.com/office/drawing/2014/main" id="{466910E5-9E24-45DF-8CA0-B104CF45D6C0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488738" y="6154738"/>
            <a:ext cx="487362" cy="487362"/>
          </a:xfrm>
          <a:prstGeom prst="rect">
            <a:avLst/>
          </a:prstGeom>
        </p:spPr>
      </p:pic>
      <p:pic>
        <p:nvPicPr>
          <p:cNvPr id="12" name="Slika 11">
            <a:extLst>
              <a:ext uri="{FF2B5EF4-FFF2-40B4-BE49-F238E27FC236}">
                <a16:creationId xmlns:a16="http://schemas.microsoft.com/office/drawing/2014/main" id="{739CF09A-FABB-440C-B0BB-02E8391B95A3}"/>
              </a:ext>
            </a:extLst>
          </p:cNvPr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77643" y="1138517"/>
            <a:ext cx="2814357" cy="2814357"/>
          </a:xfrm>
          <a:prstGeom prst="rect">
            <a:avLst/>
          </a:prstGeom>
        </p:spPr>
      </p:pic>
      <p:pic>
        <p:nvPicPr>
          <p:cNvPr id="14" name="Slika 13">
            <a:extLst>
              <a:ext uri="{FF2B5EF4-FFF2-40B4-BE49-F238E27FC236}">
                <a16:creationId xmlns:a16="http://schemas.microsoft.com/office/drawing/2014/main" id="{C0437F0A-80D4-46F8-B2AF-D18E5C40B320}"/>
              </a:ext>
            </a:extLst>
          </p:cNvPr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5999" y="4097430"/>
            <a:ext cx="2814358" cy="2814358"/>
          </a:xfrm>
          <a:prstGeom prst="rect">
            <a:avLst/>
          </a:prstGeom>
        </p:spPr>
      </p:pic>
      <p:pic>
        <p:nvPicPr>
          <p:cNvPr id="16" name="Slika 15">
            <a:extLst>
              <a:ext uri="{FF2B5EF4-FFF2-40B4-BE49-F238E27FC236}">
                <a16:creationId xmlns:a16="http://schemas.microsoft.com/office/drawing/2014/main" id="{86BBEBB6-FC1F-482A-B015-2E11A37B7271}"/>
              </a:ext>
            </a:extLst>
          </p:cNvPr>
          <p:cNvPicPr>
            <a:picLocks noChangeAspect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77117" y="2456329"/>
            <a:ext cx="2814358" cy="2814358"/>
          </a:xfrm>
          <a:prstGeom prst="rect">
            <a:avLst/>
          </a:prstGeom>
        </p:spPr>
      </p:pic>
      <p:pic>
        <p:nvPicPr>
          <p:cNvPr id="18" name="Slika 17">
            <a:extLst>
              <a:ext uri="{FF2B5EF4-FFF2-40B4-BE49-F238E27FC236}">
                <a16:creationId xmlns:a16="http://schemas.microsoft.com/office/drawing/2014/main" id="{821ADD5B-E247-4346-A0BE-30828F525190}"/>
              </a:ext>
            </a:extLst>
          </p:cNvPr>
          <p:cNvPicPr>
            <a:picLocks noChangeAspect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01002"/>
            <a:ext cx="2675404" cy="2675404"/>
          </a:xfrm>
          <a:prstGeom prst="rect">
            <a:avLst/>
          </a:prstGeom>
        </p:spPr>
      </p:pic>
      <p:pic>
        <p:nvPicPr>
          <p:cNvPr id="20" name="Slika 19">
            <a:extLst>
              <a:ext uri="{FF2B5EF4-FFF2-40B4-BE49-F238E27FC236}">
                <a16:creationId xmlns:a16="http://schemas.microsoft.com/office/drawing/2014/main" id="{9A7D34DA-3906-45DD-9B5D-1BF51CCC982A}"/>
              </a:ext>
            </a:extLst>
          </p:cNvPr>
          <p:cNvPicPr>
            <a:picLocks noChangeAspect="1"/>
          </p:cNvPicPr>
          <p:nvPr/>
        </p:nvPicPr>
        <p:blipFill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10690" y="4524095"/>
            <a:ext cx="2333905" cy="2333905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1085156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267"/>
    </mc:Choice>
    <mc:Fallback xmlns="">
      <p:transition spd="slow" advTm="826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A700CC48-B661-4A4A-95BD-2FF0E82A94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SI"/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93D3671D-0450-45A1-9CB2-1253FDC052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SI" dirty="0"/>
          </a:p>
        </p:txBody>
      </p:sp>
      <p:pic>
        <p:nvPicPr>
          <p:cNvPr id="4" name="Picture 2" descr="super kakovost vroči novi izdelki pol cene kape maribor - cosmostrio.org">
            <a:extLst>
              <a:ext uri="{FF2B5EF4-FFF2-40B4-BE49-F238E27FC236}">
                <a16:creationId xmlns:a16="http://schemas.microsoft.com/office/drawing/2014/main" id="{77432853-1B77-49A1-815F-C4555CA8C27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54218" y="1027906"/>
            <a:ext cx="5065200" cy="46047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Zvok 4">
            <a:hlinkClick r:id="" action="ppaction://media"/>
            <a:extLst>
              <a:ext uri="{FF2B5EF4-FFF2-40B4-BE49-F238E27FC236}">
                <a16:creationId xmlns:a16="http://schemas.microsoft.com/office/drawing/2014/main" id="{63CD3952-D03E-4FF3-8417-CC3C2A0D8EE2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488738" y="6154738"/>
            <a:ext cx="487362" cy="487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11513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624"/>
    </mc:Choice>
    <mc:Fallback xmlns="">
      <p:transition spd="slow" advTm="662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B4E74AC6-6BF5-4D5C-B73F-6C5995732E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SI"/>
          </a:p>
        </p:txBody>
      </p:sp>
      <p:pic>
        <p:nvPicPr>
          <p:cNvPr id="7" name="Označba mesta vsebine 6">
            <a:extLst>
              <a:ext uri="{FF2B5EF4-FFF2-40B4-BE49-F238E27FC236}">
                <a16:creationId xmlns:a16="http://schemas.microsoft.com/office/drawing/2014/main" id="{E10A2202-0591-4F5C-8306-81570E63A89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8478" y="2701925"/>
            <a:ext cx="3790950" cy="3790950"/>
          </a:xfrm>
        </p:spPr>
      </p:pic>
      <p:sp>
        <p:nvSpPr>
          <p:cNvPr id="5" name="Oblaček govora: elipsa 4">
            <a:extLst>
              <a:ext uri="{FF2B5EF4-FFF2-40B4-BE49-F238E27FC236}">
                <a16:creationId xmlns:a16="http://schemas.microsoft.com/office/drawing/2014/main" id="{51C9B9BB-9626-4435-B15B-1A92A378E549}"/>
              </a:ext>
            </a:extLst>
          </p:cNvPr>
          <p:cNvSpPr/>
          <p:nvPr/>
        </p:nvSpPr>
        <p:spPr>
          <a:xfrm>
            <a:off x="6660107" y="1146412"/>
            <a:ext cx="4135272" cy="2115403"/>
          </a:xfrm>
          <a:prstGeom prst="wedgeEllipseCallout">
            <a:avLst>
              <a:gd name="adj1" fmla="val -52050"/>
              <a:gd name="adj2" fmla="val 51058"/>
            </a:avLst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SI" sz="3200" dirty="0">
                <a:solidFill>
                  <a:schemeClr val="tx1"/>
                </a:solidFill>
              </a:rPr>
              <a:t>LEPO SE IMEJ IN VELIKO SE SMEJ. NASVIDENJE!</a:t>
            </a:r>
          </a:p>
        </p:txBody>
      </p:sp>
      <p:pic>
        <p:nvPicPr>
          <p:cNvPr id="6" name="Zvok 5">
            <a:hlinkClick r:id="" action="ppaction://media"/>
            <a:extLst>
              <a:ext uri="{FF2B5EF4-FFF2-40B4-BE49-F238E27FC236}">
                <a16:creationId xmlns:a16="http://schemas.microsoft.com/office/drawing/2014/main" id="{E359929A-1901-4A22-B5BA-BECED8A82F2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488738" y="6154738"/>
            <a:ext cx="487362" cy="487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92078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386"/>
    </mc:Choice>
    <mc:Fallback xmlns="">
      <p:transition spd="slow" advTm="738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oljeZBesedilom 4">
            <a:extLst>
              <a:ext uri="{FF2B5EF4-FFF2-40B4-BE49-F238E27FC236}">
                <a16:creationId xmlns:a16="http://schemas.microsoft.com/office/drawing/2014/main" id="{FC852B7D-9C01-4D51-8216-C5F934788AD6}"/>
              </a:ext>
            </a:extLst>
          </p:cNvPr>
          <p:cNvSpPr txBox="1"/>
          <p:nvPr/>
        </p:nvSpPr>
        <p:spPr>
          <a:xfrm>
            <a:off x="954741" y="484094"/>
            <a:ext cx="10192871" cy="304698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sl-SI" sz="4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PRIPLESALE SO Z NEBA</a:t>
            </a:r>
            <a:br>
              <a:rPr lang="sl-SI" sz="4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</a:br>
            <a:r>
              <a:rPr lang="sl-SI" sz="4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IN POPADALE NA TLA.</a:t>
            </a:r>
            <a:br>
              <a:rPr lang="sl-SI" sz="4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</a:br>
            <a:r>
              <a:rPr lang="sl-SI" sz="4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VSO NOČ SO PREPROGO TKALE,</a:t>
            </a:r>
            <a:br>
              <a:rPr lang="sl-SI" sz="4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</a:br>
            <a:r>
              <a:rPr lang="sl-SI" sz="4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V BELEM JUTRU SO ZASPALE.        </a:t>
            </a:r>
            <a:endParaRPr lang="sl-SI" sz="4800" dirty="0"/>
          </a:p>
        </p:txBody>
      </p:sp>
      <p:pic>
        <p:nvPicPr>
          <p:cNvPr id="7" name="Zvok 6">
            <a:hlinkClick r:id="" action="ppaction://media"/>
            <a:extLst>
              <a:ext uri="{FF2B5EF4-FFF2-40B4-BE49-F238E27FC236}">
                <a16:creationId xmlns:a16="http://schemas.microsoft.com/office/drawing/2014/main" id="{B3C0B62F-C176-4813-B340-B94507AF8387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488738" y="6154738"/>
            <a:ext cx="487362" cy="487362"/>
          </a:xfrm>
          <a:prstGeom prst="rect">
            <a:avLst/>
          </a:prstGeom>
        </p:spPr>
      </p:pic>
      <p:pic>
        <p:nvPicPr>
          <p:cNvPr id="9" name="Slika 8">
            <a:extLst>
              <a:ext uri="{FF2B5EF4-FFF2-40B4-BE49-F238E27FC236}">
                <a16:creationId xmlns:a16="http://schemas.microsoft.com/office/drawing/2014/main" id="{9628F96E-5756-483D-B35A-F3091A5C9BE6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92499" y="3531082"/>
            <a:ext cx="2696920" cy="2696920"/>
          </a:xfrm>
          <a:prstGeom prst="rect">
            <a:avLst/>
          </a:prstGeom>
          <a:blipFill>
            <a:blip r:embed="rId6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tile tx="0" ty="0" sx="100000" sy="100000" flip="none" algn="tl"/>
          </a:blipFill>
        </p:spPr>
      </p:pic>
    </p:spTree>
    <p:extLst>
      <p:ext uri="{BB962C8B-B14F-4D97-AF65-F5344CB8AC3E}">
        <p14:creationId xmlns:p14="http://schemas.microsoft.com/office/powerpoint/2010/main" val="31692939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2432"/>
    </mc:Choice>
    <mc:Fallback xmlns="">
      <p:transition spd="slow" advTm="1243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94BE5753-E9D8-44B0-93A7-F2836E382B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SI"/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FE26B8A9-273B-42B9-9845-F48F6084CAD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SI"/>
          </a:p>
        </p:txBody>
      </p:sp>
      <p:pic>
        <p:nvPicPr>
          <p:cNvPr id="4" name="Picture 4" descr="Snowflakes rising | UU World Magazine">
            <a:extLst>
              <a:ext uri="{FF2B5EF4-FFF2-40B4-BE49-F238E27FC236}">
                <a16:creationId xmlns:a16="http://schemas.microsoft.com/office/drawing/2014/main" id="{5B1A0CA4-A8E4-46D1-82FD-1BB060EC4C2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1803" y="1612213"/>
            <a:ext cx="6575784" cy="35127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Zvok 4">
            <a:hlinkClick r:id="" action="ppaction://media"/>
            <a:extLst>
              <a:ext uri="{FF2B5EF4-FFF2-40B4-BE49-F238E27FC236}">
                <a16:creationId xmlns:a16="http://schemas.microsoft.com/office/drawing/2014/main" id="{8FB0F51F-7B23-4A29-B735-23DF194DFA59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488738" y="6154738"/>
            <a:ext cx="487362" cy="487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75387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435"/>
    </mc:Choice>
    <mc:Fallback xmlns="">
      <p:transition spd="slow" advTm="543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7BC19764-15C8-4E94-BEAD-1FF3531A20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SI"/>
          </a:p>
        </p:txBody>
      </p:sp>
      <p:sp>
        <p:nvSpPr>
          <p:cNvPr id="5" name="PoljeZBesedilom 4">
            <a:extLst>
              <a:ext uri="{FF2B5EF4-FFF2-40B4-BE49-F238E27FC236}">
                <a16:creationId xmlns:a16="http://schemas.microsoft.com/office/drawing/2014/main" id="{87592187-F398-49DC-ABD5-655975FAEB10}"/>
              </a:ext>
            </a:extLst>
          </p:cNvPr>
          <p:cNvSpPr txBox="1"/>
          <p:nvPr/>
        </p:nvSpPr>
        <p:spPr>
          <a:xfrm>
            <a:off x="551330" y="188259"/>
            <a:ext cx="6521824" cy="500451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sl-SI" sz="4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NA HRIBČEK ODHITIM,                            IN ŽE NA NJIH SEDIM.</a:t>
            </a:r>
            <a:endParaRPr lang="sl-SI" sz="4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sl-SI" sz="4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VESELO, HOJ,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sl-SI" sz="4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PO SNEGU</a:t>
            </a:r>
            <a:r>
              <a:rPr lang="en-SI" sz="4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sl-SI" sz="4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ZDRVIM PO STRMEM BREGU. </a:t>
            </a:r>
            <a:endParaRPr lang="sl-SI" sz="4800" dirty="0"/>
          </a:p>
        </p:txBody>
      </p:sp>
      <p:pic>
        <p:nvPicPr>
          <p:cNvPr id="8" name="Zvok 7">
            <a:hlinkClick r:id="" action="ppaction://media"/>
            <a:extLst>
              <a:ext uri="{FF2B5EF4-FFF2-40B4-BE49-F238E27FC236}">
                <a16:creationId xmlns:a16="http://schemas.microsoft.com/office/drawing/2014/main" id="{A9B73CA0-3546-4AF0-9ED5-E04C4239826F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488738" y="6154738"/>
            <a:ext cx="487362" cy="487362"/>
          </a:xfrm>
          <a:prstGeom prst="rect">
            <a:avLst/>
          </a:prstGeom>
        </p:spPr>
      </p:pic>
      <p:pic>
        <p:nvPicPr>
          <p:cNvPr id="9" name="Slika 8">
            <a:extLst>
              <a:ext uri="{FF2B5EF4-FFF2-40B4-BE49-F238E27FC236}">
                <a16:creationId xmlns:a16="http://schemas.microsoft.com/office/drawing/2014/main" id="{04024B49-517E-4A76-8672-452847405CBE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4511" y="732080"/>
            <a:ext cx="2696920" cy="2696920"/>
          </a:xfrm>
          <a:prstGeom prst="rect">
            <a:avLst/>
          </a:prstGeom>
          <a:blipFill>
            <a:blip r:embed="rId6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tile tx="0" ty="0" sx="100000" sy="100000" flip="none" algn="tl"/>
          </a:blipFill>
        </p:spPr>
      </p:pic>
    </p:spTree>
    <p:extLst>
      <p:ext uri="{BB962C8B-B14F-4D97-AF65-F5344CB8AC3E}">
        <p14:creationId xmlns:p14="http://schemas.microsoft.com/office/powerpoint/2010/main" val="26758549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4837"/>
    </mc:Choice>
    <mc:Fallback xmlns="">
      <p:transition spd="slow" advTm="1483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DD118A89-826C-44B6-A187-3A7FE8B7F4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SI"/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2572951C-BE77-49F2-BDAB-B26893868BE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SI"/>
          </a:p>
        </p:txBody>
      </p:sp>
      <p:pic>
        <p:nvPicPr>
          <p:cNvPr id="4" name="Picture 2" descr="Sanke dvosed z otroškim sedežem - Sanke Rožič">
            <a:extLst>
              <a:ext uri="{FF2B5EF4-FFF2-40B4-BE49-F238E27FC236}">
                <a16:creationId xmlns:a16="http://schemas.microsoft.com/office/drawing/2014/main" id="{D2AE8845-4280-45AC-A743-D9A9F4AED1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0" y="1524000"/>
            <a:ext cx="5715000" cy="381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Zvok 4">
            <a:hlinkClick r:id="" action="ppaction://media"/>
            <a:extLst>
              <a:ext uri="{FF2B5EF4-FFF2-40B4-BE49-F238E27FC236}">
                <a16:creationId xmlns:a16="http://schemas.microsoft.com/office/drawing/2014/main" id="{536BD664-B605-41D4-942D-E419C9B880C7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488738" y="6154738"/>
            <a:ext cx="487362" cy="487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50504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744"/>
    </mc:Choice>
    <mc:Fallback xmlns="">
      <p:transition spd="slow" advTm="474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oljeZBesedilom 4">
            <a:extLst>
              <a:ext uri="{FF2B5EF4-FFF2-40B4-BE49-F238E27FC236}">
                <a16:creationId xmlns:a16="http://schemas.microsoft.com/office/drawing/2014/main" id="{D920B50C-6DD4-432A-8476-058C18F9EB81}"/>
              </a:ext>
            </a:extLst>
          </p:cNvPr>
          <p:cNvSpPr txBox="1"/>
          <p:nvPr/>
        </p:nvSpPr>
        <p:spPr>
          <a:xfrm>
            <a:off x="699247" y="1690689"/>
            <a:ext cx="6898341" cy="304698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sl-SI" sz="4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POZIMI TO GOSTIŠČE </a:t>
            </a:r>
            <a:endParaRPr lang="sl-SI" sz="4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sl-SI" sz="4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MNOGO PTIC OBIŠČE. </a:t>
            </a:r>
            <a:endParaRPr lang="sl-SI" sz="4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sl-SI" sz="4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ZRNJA V NJEM OBILO </a:t>
            </a:r>
            <a:endParaRPr lang="sl-SI" sz="4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sl-SI" sz="4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DOBIJO ZA KOSILO. </a:t>
            </a:r>
            <a:endParaRPr lang="sl-SI" sz="4800" dirty="0"/>
          </a:p>
        </p:txBody>
      </p:sp>
      <p:pic>
        <p:nvPicPr>
          <p:cNvPr id="8" name="Zvok 7">
            <a:hlinkClick r:id="" action="ppaction://media"/>
            <a:extLst>
              <a:ext uri="{FF2B5EF4-FFF2-40B4-BE49-F238E27FC236}">
                <a16:creationId xmlns:a16="http://schemas.microsoft.com/office/drawing/2014/main" id="{AC083E75-4A8F-4370-8E7E-83F76A95050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488738" y="6154738"/>
            <a:ext cx="487362" cy="487362"/>
          </a:xfrm>
          <a:prstGeom prst="rect">
            <a:avLst/>
          </a:prstGeom>
        </p:spPr>
      </p:pic>
      <p:pic>
        <p:nvPicPr>
          <p:cNvPr id="6" name="Slika 5">
            <a:extLst>
              <a:ext uri="{FF2B5EF4-FFF2-40B4-BE49-F238E27FC236}">
                <a16:creationId xmlns:a16="http://schemas.microsoft.com/office/drawing/2014/main" id="{F94595E0-B635-4B63-9EA8-864EB94BEBF2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4511" y="732080"/>
            <a:ext cx="2696920" cy="2696920"/>
          </a:xfrm>
          <a:prstGeom prst="rect">
            <a:avLst/>
          </a:prstGeom>
          <a:blipFill>
            <a:blip r:embed="rId6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tile tx="0" ty="0" sx="100000" sy="100000" flip="none" algn="tl"/>
          </a:blipFill>
        </p:spPr>
      </p:pic>
    </p:spTree>
    <p:extLst>
      <p:ext uri="{BB962C8B-B14F-4D97-AF65-F5344CB8AC3E}">
        <p14:creationId xmlns:p14="http://schemas.microsoft.com/office/powerpoint/2010/main" val="28609703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5488"/>
    </mc:Choice>
    <mc:Fallback xmlns="">
      <p:transition spd="slow" advTm="1548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491684AA-2136-4D7C-BD88-EB3C1F0156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SI"/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A527FE68-67D3-4678-B075-E8CA28CA4C5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SI"/>
          </a:p>
        </p:txBody>
      </p:sp>
      <p:pic>
        <p:nvPicPr>
          <p:cNvPr id="4" name="Picture 2" descr="Postavitev ptičje krmilnice je čudovita priložnost za opazovanje ptic |  Dnevnik">
            <a:extLst>
              <a:ext uri="{FF2B5EF4-FFF2-40B4-BE49-F238E27FC236}">
                <a16:creationId xmlns:a16="http://schemas.microsoft.com/office/drawing/2014/main" id="{24739A88-2CBD-4016-B909-84FC4673101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94819" y="825602"/>
            <a:ext cx="6602361" cy="43410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Zvok 4">
            <a:hlinkClick r:id="" action="ppaction://media"/>
            <a:extLst>
              <a:ext uri="{FF2B5EF4-FFF2-40B4-BE49-F238E27FC236}">
                <a16:creationId xmlns:a16="http://schemas.microsoft.com/office/drawing/2014/main" id="{238C315E-339C-46F1-8257-8B268145332C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488738" y="6154738"/>
            <a:ext cx="487362" cy="487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21063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841"/>
    </mc:Choice>
    <mc:Fallback xmlns="">
      <p:transition spd="slow" advTm="484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7|0.9|0.9|0.7|0.7|1|0.7|0.6"/>
</p:tagLst>
</file>

<file path=ppt/theme/theme1.xml><?xml version="1.0" encoding="utf-8"?>
<a:theme xmlns:a="http://schemas.openxmlformats.org/drawingml/2006/main" name="Officeova tema">
  <a:themeElements>
    <a:clrScheme name="Pisarn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isarna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ova tema">
  <a:themeElements>
    <a:clrScheme name="Pisarn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isarna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152</TotalTime>
  <Words>228</Words>
  <Application>Microsoft Office PowerPoint</Application>
  <PresentationFormat>Širokozaslonsko</PresentationFormat>
  <Paragraphs>32</Paragraphs>
  <Slides>30</Slides>
  <Notes>3</Notes>
  <HiddenSlides>0</HiddenSlides>
  <MMClips>30</MMClips>
  <ScaleCrop>false</ScaleCrop>
  <HeadingPairs>
    <vt:vector size="6" baseType="variant">
      <vt:variant>
        <vt:lpstr>Uporabljene pisave</vt:lpstr>
      </vt:variant>
      <vt:variant>
        <vt:i4>4</vt:i4>
      </vt:variant>
      <vt:variant>
        <vt:lpstr>Tema</vt:lpstr>
      </vt:variant>
      <vt:variant>
        <vt:i4>1</vt:i4>
      </vt:variant>
      <vt:variant>
        <vt:lpstr>Naslovi diapozitivov</vt:lpstr>
      </vt:variant>
      <vt:variant>
        <vt:i4>30</vt:i4>
      </vt:variant>
    </vt:vector>
  </HeadingPairs>
  <TitlesOfParts>
    <vt:vector size="35" baseType="lpstr">
      <vt:lpstr>Arial</vt:lpstr>
      <vt:lpstr>Calibri</vt:lpstr>
      <vt:lpstr>Calibri Light</vt:lpstr>
      <vt:lpstr>Times New Roman</vt:lpstr>
      <vt:lpstr>Officeova tema</vt:lpstr>
      <vt:lpstr>ZIMA JE PRIŠLA LJUDSKA PESEM</vt:lpstr>
      <vt:lpstr>UGANKE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S KATERIM LETNIM ČASOM SO POVEZANE UGANKE? 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ZIMA JE PRIŠLA</dc:title>
  <dc:creator>Anja Jevnikar</dc:creator>
  <cp:lastModifiedBy>uporabnik</cp:lastModifiedBy>
  <cp:revision>12</cp:revision>
  <dcterms:created xsi:type="dcterms:W3CDTF">2021-01-14T10:19:16Z</dcterms:created>
  <dcterms:modified xsi:type="dcterms:W3CDTF">2021-12-12T14:35:59Z</dcterms:modified>
</cp:coreProperties>
</file>