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91B7C2-5494-401F-A505-92F180374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D29A0B9-3E8B-456B-A7F9-261E1089D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EB41E0F-673C-4557-8672-C37EA009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A15FB54-2F71-44FE-BC12-10F529B55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93327EA-07BF-405E-A897-67FEEF0F5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49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607D42-4AA2-4851-B09F-96BCC97FB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813765A-44E7-467A-8963-E28F6FD2F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A624492-11BC-47B6-A4CC-CA2CEB13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7A192C2-76B2-4F70-8203-12583144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D54A874-2990-4EF0-A563-80D14389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196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7EB0E1B8-E9D3-465A-8ABE-5E2AD7CE53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CCC5FE5-9363-407D-A7B6-B6EBFBBD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DFF54BD-3161-402E-B8B9-A173C5263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F52B5B3-F594-4B83-B7C0-8EE00911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C4ADF88-A3BD-4D70-8545-45E85EA1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946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012664-DDD8-45C3-BF55-FA141B1C1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E18BD37-9FF1-4689-A503-895B81F4B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7E85714-0251-40F9-B7B8-066FE395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0615E9A-1702-458A-829D-E4DC9386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99D7FC6-2E09-4F94-ADFB-BB0E9C7A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817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632E53-8900-4203-BC46-E2113A9C7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3E11AF8-E9C2-477C-91FB-982C572A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712C0F6-8A8A-4F87-8791-2E3B6FF5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F4684D9-50D8-42C9-A628-8D9B620B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0130DC9-04B1-4A01-A186-7EB096F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120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319374-1E56-455C-AA07-F06155C7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0B9286B-DCB2-4311-8D57-F396A71EA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04962BC-5E45-455C-BF80-DEB4D49F8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2344DF7-D162-450D-916E-5E73C2C1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C89439E-D629-41F6-9C72-0001BA4F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046A9CD-8E6F-42B5-81D3-02F9BF1E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002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44B6D3-1609-4977-8386-6CF22372F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CD95C4B-4382-44E5-AF19-E6F11EF74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4621F3C-9C99-40F7-B4EE-F25747651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A700C6D-46E1-4B55-8E39-1A34B1D4D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587EE983-C9ED-4356-82FA-396E29A3F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93C3F8E-FDA7-4C6E-8A1B-3502596B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0B0C8B7-A00A-48F1-A0F0-3316F2194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B32A1F7A-1FBE-4DE6-ABD1-F8075B34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899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7B0A25-EC60-49D2-871A-564F7246D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0455D5AB-6C56-4C3E-BA9A-AA35BD7D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6E7BE46-A436-46E3-8806-2E00AF43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5EECDD4-5AFC-48A5-82C1-5157B26D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886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6D9653E-1BC9-44E6-8639-E611AC21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315EF27C-C668-4313-BDD2-16300D2B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C3F4903-7BB1-4874-B2C3-3923FFC4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178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37787D-F6A5-4350-B55D-0E8E909C2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BC12EC1-2817-4849-B3AC-E75123EB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90D008A-58FB-44A4-B929-12E9E71D1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6D4FE93-75E5-4691-A567-A7BBC38AE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FC6DDEB-40F5-4D76-A302-8785D23D0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6ADAEA5-64E5-40BA-ACA6-67F2DBA4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377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07357D-61B8-4107-B89B-AB326DFF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641833F2-0832-4DBC-8888-6B277A37C1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C127DCA-79DE-4B54-97F0-DCA8F7952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05CD89A-5419-4712-82C9-8445B5AB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3EEBADE-D90E-4E92-B2BB-16B53229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B98EBFD-B404-480A-BBDD-F817698A8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133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48FFE59-047F-4EBA-81AE-11B6AD419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159C105-82DE-44A6-85D4-E61E695E7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AE321D2-FA96-4359-8F74-A40B34879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33712-9EC0-482A-B7AE-02C032A1F476}" type="datetimeFigureOut">
              <a:rPr lang="sl-SI" smtClean="0"/>
              <a:t>4. 12. 2021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5BCB0C0-65C0-49D2-9A78-DD25FEEEF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9F4CC4F-D6CB-495A-B4C1-502B38CC1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B33D1-64BA-42A9-AA45-4E1D7F0304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240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518309-B015-43DE-8F19-71E7BB4D9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1532"/>
          </a:xfrm>
        </p:spPr>
        <p:txBody>
          <a:bodyPr>
            <a:normAutofit fontScale="90000"/>
          </a:bodyPr>
          <a:lstStyle/>
          <a:p>
            <a:r>
              <a:rPr lang="sl-SI" dirty="0"/>
              <a:t>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1A6BDFE-457E-4986-99A4-7EDAC103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31007"/>
            <a:ext cx="9144000" cy="765776"/>
          </a:xfrm>
        </p:spPr>
        <p:txBody>
          <a:bodyPr/>
          <a:lstStyle/>
          <a:p>
            <a:r>
              <a:rPr lang="sl-SI" dirty="0"/>
              <a:t>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2ECED18-85AE-4CCC-BD1C-01E761E36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936" y="511184"/>
            <a:ext cx="9436557" cy="113028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B8E0208-54EA-4411-9942-83E69812A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98" y="1832824"/>
            <a:ext cx="6345625" cy="4650033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84BCAABC-19E9-4B1B-B9BE-F29214F6A5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7953" y="1888139"/>
            <a:ext cx="4395464" cy="188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6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13F29C-ACB9-4839-8C91-B9F267CE3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00F0FD4C-957B-49EF-BFA5-F90259D3E5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2046" y="731892"/>
            <a:ext cx="7847907" cy="5782669"/>
          </a:xfrm>
        </p:spPr>
      </p:pic>
    </p:spTree>
    <p:extLst>
      <p:ext uri="{BB962C8B-B14F-4D97-AF65-F5344CB8AC3E}">
        <p14:creationId xmlns:p14="http://schemas.microsoft.com/office/powerpoint/2010/main" val="187277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9C6815-D361-422E-8861-B19BB0DB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EAC85925-307D-4BAB-9CF6-06586D9B65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3675" y="699013"/>
            <a:ext cx="7782480" cy="5705085"/>
          </a:xfrm>
        </p:spPr>
      </p:pic>
    </p:spTree>
    <p:extLst>
      <p:ext uri="{BB962C8B-B14F-4D97-AF65-F5344CB8AC3E}">
        <p14:creationId xmlns:p14="http://schemas.microsoft.com/office/powerpoint/2010/main" val="179127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7B49AD-317C-425B-B818-901785F4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91" y="4537630"/>
            <a:ext cx="10515600" cy="1325563"/>
          </a:xfrm>
        </p:spPr>
        <p:txBody>
          <a:bodyPr/>
          <a:lstStyle/>
          <a:p>
            <a:r>
              <a:rPr lang="sl-SI" dirty="0"/>
              <a:t>.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4C4E5EF2-A48B-48AC-8DC1-2F469BAAA9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4361166"/>
            <a:ext cx="6096000" cy="1180263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A330E93-D10C-40ED-BDDB-C8766B841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891" y="4407679"/>
            <a:ext cx="6038891" cy="1117863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9CC547A8-21EA-46A7-9A4D-5A9DD023D4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9" y="5542650"/>
            <a:ext cx="6038890" cy="1117863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20ED14D6-B431-416E-811A-DD0ED42CA3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9" y="5566786"/>
            <a:ext cx="5981783" cy="106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36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5DF685-81F1-439F-8773-FCB6256C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2612" y="5194577"/>
            <a:ext cx="10515600" cy="1325563"/>
          </a:xfrm>
        </p:spPr>
        <p:txBody>
          <a:bodyPr/>
          <a:lstStyle/>
          <a:p>
            <a:r>
              <a:rPr lang="sl-SI" dirty="0"/>
              <a:t>.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89127798-963F-4D32-AEF5-90DABB4743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940" y="4651899"/>
            <a:ext cx="11644119" cy="2115821"/>
          </a:xfrm>
        </p:spPr>
      </p:pic>
    </p:spTree>
    <p:extLst>
      <p:ext uri="{BB962C8B-B14F-4D97-AF65-F5344CB8AC3E}">
        <p14:creationId xmlns:p14="http://schemas.microsoft.com/office/powerpoint/2010/main" val="2019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08C061-4F95-412A-A046-1119683B3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835" y="5159067"/>
            <a:ext cx="10515600" cy="1325563"/>
          </a:xfrm>
        </p:spPr>
        <p:txBody>
          <a:bodyPr/>
          <a:lstStyle/>
          <a:p>
            <a:r>
              <a:rPr lang="sl-SI" dirty="0"/>
              <a:t>,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5CAA73C2-580C-4112-8B05-D54C6014DE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600" y="4634144"/>
            <a:ext cx="11822800" cy="2137781"/>
          </a:xfrm>
        </p:spPr>
      </p:pic>
    </p:spTree>
    <p:extLst>
      <p:ext uri="{BB962C8B-B14F-4D97-AF65-F5344CB8AC3E}">
        <p14:creationId xmlns:p14="http://schemas.microsoft.com/office/powerpoint/2010/main" val="400696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4C2C06-9A23-473B-9ECA-0616B164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355" y="5502194"/>
            <a:ext cx="10515600" cy="1325563"/>
          </a:xfrm>
        </p:spPr>
        <p:txBody>
          <a:bodyPr/>
          <a:lstStyle/>
          <a:p>
            <a:r>
              <a:rPr lang="sl-SI" dirty="0"/>
              <a:t>.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D650036C-0444-424C-BDC3-83D1A50D8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523" y="4690868"/>
            <a:ext cx="11828953" cy="2136889"/>
          </a:xfrm>
        </p:spPr>
      </p:pic>
    </p:spTree>
    <p:extLst>
      <p:ext uri="{BB962C8B-B14F-4D97-AF65-F5344CB8AC3E}">
        <p14:creationId xmlns:p14="http://schemas.microsoft.com/office/powerpoint/2010/main" val="247069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B139FE-6997-4C51-8B1B-8745A10CE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952" y="4974896"/>
            <a:ext cx="10515600" cy="1325563"/>
          </a:xfrm>
        </p:spPr>
        <p:txBody>
          <a:bodyPr/>
          <a:lstStyle/>
          <a:p>
            <a:r>
              <a:rPr lang="sl-SI" dirty="0"/>
              <a:t>,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2DDDA0C7-54AB-44D5-8B89-D5FD5C7FD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274" y="4572000"/>
            <a:ext cx="11867451" cy="2131356"/>
          </a:xfrm>
        </p:spPr>
      </p:pic>
    </p:spTree>
    <p:extLst>
      <p:ext uri="{BB962C8B-B14F-4D97-AF65-F5344CB8AC3E}">
        <p14:creationId xmlns:p14="http://schemas.microsoft.com/office/powerpoint/2010/main" val="113879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Širokozaslonsko</PresentationFormat>
  <Paragraphs>7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Officeova tema</vt:lpstr>
      <vt:lpstr>.</vt:lpstr>
      <vt:lpstr>PowerPointova predstavitev</vt:lpstr>
      <vt:lpstr>PowerPointova predstavitev</vt:lpstr>
      <vt:lpstr>.</vt:lpstr>
      <vt:lpstr>.</vt:lpstr>
      <vt:lpstr>,</vt:lpstr>
      <vt:lpstr>.</vt:lpstr>
      <vt:lpstr>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Nejc Iršič</dc:creator>
  <cp:lastModifiedBy>Nejc Iršič</cp:lastModifiedBy>
  <cp:revision>1</cp:revision>
  <dcterms:created xsi:type="dcterms:W3CDTF">2021-12-04T21:30:38Z</dcterms:created>
  <dcterms:modified xsi:type="dcterms:W3CDTF">2021-12-04T21:30:45Z</dcterms:modified>
</cp:coreProperties>
</file>