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83" r:id="rId3"/>
    <p:sldId id="292" r:id="rId4"/>
    <p:sldId id="294" r:id="rId5"/>
    <p:sldId id="296" r:id="rId6"/>
    <p:sldId id="297" r:id="rId7"/>
    <p:sldId id="298" r:id="rId8"/>
    <p:sldId id="293" r:id="rId9"/>
    <p:sldId id="291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FA3EE"/>
    <a:srgbClr val="FEFEF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9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4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7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15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9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12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71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3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4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3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7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7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aktivne-vaje.si/matematika/mat_100/gradiva_mat_100/postevanka-2-4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72_9arXCNI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2_9arXCNI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MATEMATIKA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/>
              <a:t>3. 2. 2021</a:t>
            </a:r>
          </a:p>
        </p:txBody>
      </p:sp>
    </p:spTree>
    <p:extLst>
      <p:ext uri="{BB962C8B-B14F-4D97-AF65-F5344CB8AC3E}">
        <p14:creationId xmlns:p14="http://schemas.microsoft.com/office/powerpoint/2010/main" val="254701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2060"/>
                </a:solidFill>
              </a:rPr>
              <a:t>DZ</a:t>
            </a:r>
            <a:r>
              <a:rPr lang="sl-SI" dirty="0">
                <a:solidFill>
                  <a:srgbClr val="002060"/>
                </a:solidFill>
              </a:rPr>
              <a:t>/21</a:t>
            </a:r>
            <a:endParaRPr lang="sl-SI" cap="none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200" cap="none" dirty="0">
                <a:solidFill>
                  <a:srgbClr val="002060"/>
                </a:solidFill>
              </a:rPr>
              <a:t>Naloge od 1. do 3. </a:t>
            </a:r>
            <a:endParaRPr lang="sl-SI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8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Ponovimo poštevanko števila 2 in 4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cap="none" dirty="0"/>
              <a:t>Za uvod se ogrej z reševanjem nalog na spodnji povezavi. Poštevanko števila 2 in 4 moraš sedaj že zelo dobro znati. </a:t>
            </a:r>
          </a:p>
          <a:p>
            <a:pPr marL="0" indent="0">
              <a:buNone/>
            </a:pPr>
            <a:endParaRPr lang="sl-SI" cap="none" dirty="0"/>
          </a:p>
          <a:p>
            <a:pPr marL="0" indent="0">
              <a:buNone/>
            </a:pPr>
            <a:r>
              <a:rPr lang="sl-SI" cap="none" dirty="0">
                <a:hlinkClick r:id="rId2"/>
              </a:rPr>
              <a:t>https://interaktivne-vaje.si/matematika/mat_100/gradiva_mat_100/postevanka-2-4/index.html</a:t>
            </a:r>
            <a:endParaRPr lang="sl-SI" cap="none" dirty="0"/>
          </a:p>
          <a:p>
            <a:pPr marL="0" indent="0">
              <a:buNone/>
            </a:pPr>
            <a:endParaRPr lang="sl-SI" cap="none" dirty="0"/>
          </a:p>
          <a:p>
            <a:pPr marL="0" indent="0">
              <a:buNone/>
            </a:pPr>
            <a:endParaRPr lang="sl-SI" cap="none" dirty="0"/>
          </a:p>
          <a:p>
            <a:pPr marL="0" indent="0">
              <a:buNone/>
            </a:pPr>
            <a:endParaRPr lang="sl-SI" cap="none" dirty="0"/>
          </a:p>
        </p:txBody>
      </p:sp>
    </p:spTree>
    <p:extLst>
      <p:ext uri="{BB962C8B-B14F-4D97-AF65-F5344CB8AC3E}">
        <p14:creationId xmlns:p14="http://schemas.microsoft.com/office/powerpoint/2010/main" val="242213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1400"/>
          </a:xfrm>
        </p:spPr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POŠTEVANKA ŠTEVILA 10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556423" y="2214694"/>
            <a:ext cx="10363826" cy="3424107"/>
          </a:xfrm>
        </p:spPr>
        <p:txBody>
          <a:bodyPr/>
          <a:lstStyle/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217" y="1870480"/>
            <a:ext cx="2838450" cy="160972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866290" y="1870480"/>
            <a:ext cx="4960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Koliko jajc je v eni škatli?</a:t>
            </a:r>
          </a:p>
          <a:p>
            <a:r>
              <a:rPr lang="sl-SI" sz="3200" dirty="0">
                <a:solidFill>
                  <a:srgbClr val="002060"/>
                </a:solidFill>
              </a:rPr>
              <a:t>1 ∙ 10 = 10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461" y="4233741"/>
            <a:ext cx="2840982" cy="160948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217" y="4233741"/>
            <a:ext cx="2840982" cy="1609483"/>
          </a:xfrm>
          <a:prstGeom prst="rect">
            <a:avLst/>
          </a:prstGeom>
        </p:spPr>
      </p:pic>
      <p:sp>
        <p:nvSpPr>
          <p:cNvPr id="9" name="PoljeZBesedilom 8"/>
          <p:cNvSpPr txBox="1"/>
          <p:nvPr/>
        </p:nvSpPr>
        <p:spPr>
          <a:xfrm>
            <a:off x="7346731" y="4233741"/>
            <a:ext cx="39314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Kaj pa v dveh škatlah?</a:t>
            </a:r>
          </a:p>
          <a:p>
            <a:r>
              <a:rPr lang="sl-SI" sz="3200" dirty="0">
                <a:solidFill>
                  <a:srgbClr val="002060"/>
                </a:solidFill>
              </a:rPr>
              <a:t>10 + 10 = 20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2 ∙ 10 = 20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99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96" y="1539238"/>
            <a:ext cx="2106624" cy="119345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917" y="1539238"/>
            <a:ext cx="2106624" cy="119345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138" y="1522946"/>
            <a:ext cx="2106624" cy="119345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06" y="3504672"/>
            <a:ext cx="2106624" cy="119345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917" y="3504672"/>
            <a:ext cx="2106624" cy="119345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939" y="3504672"/>
            <a:ext cx="2106624" cy="119345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428" y="3504672"/>
            <a:ext cx="2106624" cy="1193452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7241628" y="1418897"/>
            <a:ext cx="35314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= 30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3 ∙ 10 = 30</a:t>
            </a:r>
          </a:p>
          <a:p>
            <a:r>
              <a:rPr lang="sl-SI" dirty="0"/>
              <a:t>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2039007" y="4947789"/>
            <a:ext cx="467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= 40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4 ∙ 10 = 40</a:t>
            </a:r>
          </a:p>
        </p:txBody>
      </p:sp>
    </p:spTree>
    <p:extLst>
      <p:ext uri="{BB962C8B-B14F-4D97-AF65-F5344CB8AC3E}">
        <p14:creationId xmlns:p14="http://schemas.microsoft.com/office/powerpoint/2010/main" val="13345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517" y="767256"/>
            <a:ext cx="1598600" cy="905644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2984939" y="2100031"/>
            <a:ext cx="5602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= 50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5 ∙ 10 = 50</a:t>
            </a:r>
          </a:p>
          <a:p>
            <a:r>
              <a:rPr lang="sl-SI" dirty="0"/>
              <a:t>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2039007" y="4947789"/>
            <a:ext cx="7304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+ 10 = 60</a:t>
            </a:r>
          </a:p>
          <a:p>
            <a:r>
              <a:rPr lang="sl-SI" sz="3200">
                <a:solidFill>
                  <a:srgbClr val="002060"/>
                </a:solidFill>
              </a:rPr>
              <a:t>                        6 </a:t>
            </a:r>
            <a:r>
              <a:rPr lang="sl-SI" sz="3200" dirty="0">
                <a:solidFill>
                  <a:srgbClr val="002060"/>
                </a:solidFill>
              </a:rPr>
              <a:t>∙ 10 = 60</a:t>
            </a: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467" y="767256"/>
            <a:ext cx="1598600" cy="90564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417" y="767256"/>
            <a:ext cx="1598600" cy="905644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367" y="789155"/>
            <a:ext cx="1598600" cy="905644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251" y="789155"/>
            <a:ext cx="1598600" cy="905644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52" y="3748197"/>
            <a:ext cx="1598600" cy="905644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892" y="3775351"/>
            <a:ext cx="1598600" cy="905644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827" y="3735518"/>
            <a:ext cx="1598600" cy="905644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227" y="3735518"/>
            <a:ext cx="1598600" cy="905644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627" y="3748197"/>
            <a:ext cx="1598600" cy="905644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417" y="3735518"/>
            <a:ext cx="1598600" cy="90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444" y="1285692"/>
            <a:ext cx="1017268" cy="57464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911" y="1285692"/>
            <a:ext cx="1017268" cy="57464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47" y="1271642"/>
            <a:ext cx="1017268" cy="57464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179" y="1271642"/>
            <a:ext cx="1017268" cy="57464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466" y="3640009"/>
            <a:ext cx="1017268" cy="57464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191" y="3645265"/>
            <a:ext cx="1017268" cy="57464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638" y="3674970"/>
            <a:ext cx="1017268" cy="57464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363" y="3671541"/>
            <a:ext cx="1017268" cy="57464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88" y="3640009"/>
            <a:ext cx="1017268" cy="57464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214" y="1285692"/>
            <a:ext cx="1017268" cy="57464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291" y="3646980"/>
            <a:ext cx="1017268" cy="57464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016" y="3671541"/>
            <a:ext cx="1017268" cy="57464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741" y="3671541"/>
            <a:ext cx="1017268" cy="57464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249" y="1279375"/>
            <a:ext cx="1018120" cy="57307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983" y="1287258"/>
            <a:ext cx="1018120" cy="573074"/>
          </a:xfrm>
          <a:prstGeom prst="rect">
            <a:avLst/>
          </a:prstGeom>
        </p:spPr>
      </p:pic>
      <p:sp>
        <p:nvSpPr>
          <p:cNvPr id="17" name="Pravokotnik 16"/>
          <p:cNvSpPr/>
          <p:nvPr/>
        </p:nvSpPr>
        <p:spPr>
          <a:xfrm>
            <a:off x="1980363" y="2117891"/>
            <a:ext cx="74263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+ 10 + 10 = 70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7 ∙ 10 = 70</a:t>
            </a:r>
          </a:p>
        </p:txBody>
      </p:sp>
      <p:sp>
        <p:nvSpPr>
          <p:cNvPr id="18" name="Pravokotnik 17"/>
          <p:cNvSpPr/>
          <p:nvPr/>
        </p:nvSpPr>
        <p:spPr>
          <a:xfrm>
            <a:off x="2186650" y="4659549"/>
            <a:ext cx="82185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+ 10 + 10 + 10 = 80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8 ∙ 10 = 80</a:t>
            </a:r>
          </a:p>
        </p:txBody>
      </p:sp>
    </p:spTree>
    <p:extLst>
      <p:ext uri="{BB962C8B-B14F-4D97-AF65-F5344CB8AC3E}">
        <p14:creationId xmlns:p14="http://schemas.microsoft.com/office/powerpoint/2010/main" val="346593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498" y="1187539"/>
            <a:ext cx="845391" cy="475849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724" y="1177159"/>
            <a:ext cx="845391" cy="47584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980" y="3870169"/>
            <a:ext cx="845391" cy="47584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724" y="3870170"/>
            <a:ext cx="845391" cy="47584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891" y="3885935"/>
            <a:ext cx="845391" cy="47584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775" y="3883311"/>
            <a:ext cx="845391" cy="47584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384" y="3893692"/>
            <a:ext cx="845391" cy="47584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993" y="3893692"/>
            <a:ext cx="845391" cy="47584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602" y="3883312"/>
            <a:ext cx="845391" cy="47584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187" y="3883312"/>
            <a:ext cx="845391" cy="47584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236" y="3883311"/>
            <a:ext cx="845391" cy="47584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640" y="1187538"/>
            <a:ext cx="845391" cy="47584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521" y="1190292"/>
            <a:ext cx="845391" cy="47584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950" y="1166779"/>
            <a:ext cx="845391" cy="475849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224" y="1177159"/>
            <a:ext cx="845391" cy="475849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249" y="1187539"/>
            <a:ext cx="845391" cy="475849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538" y="3893692"/>
            <a:ext cx="845391" cy="475849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606" y="1156079"/>
            <a:ext cx="841321" cy="475529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115" y="1166779"/>
            <a:ext cx="841321" cy="475529"/>
          </a:xfrm>
          <a:prstGeom prst="rect">
            <a:avLst/>
          </a:prstGeom>
        </p:spPr>
      </p:pic>
      <p:sp>
        <p:nvSpPr>
          <p:cNvPr id="22" name="Pravokotnik 21"/>
          <p:cNvSpPr/>
          <p:nvPr/>
        </p:nvSpPr>
        <p:spPr>
          <a:xfrm>
            <a:off x="956442" y="4691079"/>
            <a:ext cx="10489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+ 10 + 10 + 10 + 10 + 10 = 100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10 ∙ 10 = 100</a:t>
            </a:r>
          </a:p>
        </p:txBody>
      </p:sp>
      <p:sp>
        <p:nvSpPr>
          <p:cNvPr id="23" name="Pravokotnik 22"/>
          <p:cNvSpPr/>
          <p:nvPr/>
        </p:nvSpPr>
        <p:spPr>
          <a:xfrm>
            <a:off x="1788139" y="2121300"/>
            <a:ext cx="9295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10 + 10 + 10 + 10 + 10 + 10 + 10 + 10 + 10 = 90</a:t>
            </a:r>
          </a:p>
          <a:p>
            <a:r>
              <a:rPr lang="sl-SI" sz="3200" dirty="0">
                <a:solidFill>
                  <a:srgbClr val="002060"/>
                </a:solidFill>
              </a:rPr>
              <a:t>                 9 ∙ 10 = 90</a:t>
            </a:r>
          </a:p>
        </p:txBody>
      </p:sp>
    </p:spTree>
    <p:extLst>
      <p:ext uri="{BB962C8B-B14F-4D97-AF65-F5344CB8AC3E}">
        <p14:creationId xmlns:p14="http://schemas.microsoft.com/office/powerpoint/2010/main" val="26746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689411" y="3244334"/>
            <a:ext cx="4813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2"/>
              </a:rPr>
              <a:t>https://www.youtube.com/watch?v=72_9arXCNI4</a:t>
            </a:r>
            <a:endParaRPr lang="sl-SI" dirty="0"/>
          </a:p>
          <a:p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2175641" y="1608082"/>
            <a:ext cx="9017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002060"/>
                </a:solidFill>
              </a:rPr>
              <a:t>Da boš poštevanko števila 10 še bolj razumel-a in znal-a, si oglej še razlago na spodnji povezavi.</a:t>
            </a:r>
          </a:p>
        </p:txBody>
      </p:sp>
    </p:spTree>
    <p:extLst>
      <p:ext uri="{BB962C8B-B14F-4D97-AF65-F5344CB8AC3E}">
        <p14:creationId xmlns:p14="http://schemas.microsoft.com/office/powerpoint/2010/main" val="188153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6" y="66648"/>
            <a:ext cx="4619625" cy="654367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986" y="3185139"/>
            <a:ext cx="128027" cy="487722"/>
          </a:xfrm>
          <a:prstGeom prst="rect">
            <a:avLst/>
          </a:prstGeom>
        </p:spPr>
      </p:pic>
      <p:sp>
        <p:nvSpPr>
          <p:cNvPr id="13" name="PoljeZBesedilom 12"/>
          <p:cNvSpPr txBox="1"/>
          <p:nvPr/>
        </p:nvSpPr>
        <p:spPr>
          <a:xfrm>
            <a:off x="4886085" y="983123"/>
            <a:ext cx="252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Poštevanka števila 10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4207167" y="586732"/>
            <a:ext cx="2700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>
                <a:solidFill>
                  <a:srgbClr val="002060"/>
                </a:solidFill>
              </a:rPr>
              <a:t>                        Vaja</a:t>
            </a:r>
          </a:p>
        </p:txBody>
      </p:sp>
      <p:sp>
        <p:nvSpPr>
          <p:cNvPr id="42" name="PoljeZBesedilom 41"/>
          <p:cNvSpPr txBox="1"/>
          <p:nvPr/>
        </p:nvSpPr>
        <p:spPr>
          <a:xfrm>
            <a:off x="567559" y="1661383"/>
            <a:ext cx="298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Odpri šolski zvezek in prepiši. 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345075" y="1472296"/>
            <a:ext cx="337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1 ∙ 10 = 10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4345075" y="1714799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2 ∙ 10 = 20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4337809" y="1934101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3 ∙ 10 = 30</a:t>
            </a:r>
          </a:p>
        </p:txBody>
      </p:sp>
      <p:sp>
        <p:nvSpPr>
          <p:cNvPr id="14" name="Pravokotnik 13"/>
          <p:cNvSpPr/>
          <p:nvPr/>
        </p:nvSpPr>
        <p:spPr>
          <a:xfrm>
            <a:off x="4337663" y="2152097"/>
            <a:ext cx="1294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4 ∙ 10 = 40</a:t>
            </a:r>
          </a:p>
        </p:txBody>
      </p:sp>
      <p:sp>
        <p:nvSpPr>
          <p:cNvPr id="18" name="Pravokotnik 17"/>
          <p:cNvSpPr/>
          <p:nvPr/>
        </p:nvSpPr>
        <p:spPr>
          <a:xfrm>
            <a:off x="4345075" y="2395906"/>
            <a:ext cx="2390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5 ∙ 10 = 50</a:t>
            </a:r>
          </a:p>
        </p:txBody>
      </p:sp>
      <p:sp>
        <p:nvSpPr>
          <p:cNvPr id="22" name="Pravokotnik 21"/>
          <p:cNvSpPr/>
          <p:nvPr/>
        </p:nvSpPr>
        <p:spPr>
          <a:xfrm>
            <a:off x="5848973" y="1472296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6 ∙ 10 = 60</a:t>
            </a:r>
          </a:p>
        </p:txBody>
      </p:sp>
      <p:sp>
        <p:nvSpPr>
          <p:cNvPr id="24" name="Pravokotnik 23"/>
          <p:cNvSpPr/>
          <p:nvPr/>
        </p:nvSpPr>
        <p:spPr>
          <a:xfrm>
            <a:off x="5858281" y="1703199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7 ∙ 10 = 70</a:t>
            </a:r>
          </a:p>
        </p:txBody>
      </p:sp>
      <p:sp>
        <p:nvSpPr>
          <p:cNvPr id="30" name="Pravokotnik 29"/>
          <p:cNvSpPr/>
          <p:nvPr/>
        </p:nvSpPr>
        <p:spPr>
          <a:xfrm>
            <a:off x="5832255" y="191908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8 ∙ 10 = 80</a:t>
            </a:r>
          </a:p>
        </p:txBody>
      </p:sp>
      <p:sp>
        <p:nvSpPr>
          <p:cNvPr id="31" name="Pravokotnik 30"/>
          <p:cNvSpPr/>
          <p:nvPr/>
        </p:nvSpPr>
        <p:spPr>
          <a:xfrm>
            <a:off x="5840723" y="2149990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9 ∙ 10 = 90</a:t>
            </a:r>
          </a:p>
        </p:txBody>
      </p:sp>
      <p:sp>
        <p:nvSpPr>
          <p:cNvPr id="32" name="Pravokotnik 31"/>
          <p:cNvSpPr/>
          <p:nvPr/>
        </p:nvSpPr>
        <p:spPr>
          <a:xfrm>
            <a:off x="5682025" y="2380892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 10 ∙ 10 = 100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4114798" y="2827683"/>
            <a:ext cx="2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bg2">
                    <a:lumMod val="50000"/>
                  </a:schemeClr>
                </a:solidFill>
              </a:rPr>
              <a:t>Večkratniki števila 10 so</a:t>
            </a:r>
            <a:r>
              <a:rPr lang="sl-SI" dirty="0"/>
              <a:t>: 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4114798" y="30475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10, 20, 30, 40, 50, 60, 70, 80, 90, 100.</a:t>
            </a:r>
          </a:p>
          <a:p>
            <a:r>
              <a:rPr lang="sl-SI" dirty="0">
                <a:solidFill>
                  <a:srgbClr val="FF0000"/>
                </a:solidFill>
              </a:rPr>
              <a:t>                     </a:t>
            </a:r>
            <a:r>
              <a:rPr lang="sl-SI" dirty="0">
                <a:solidFill>
                  <a:schemeClr val="bg2">
                    <a:lumMod val="50000"/>
                  </a:schemeClr>
                </a:solidFill>
              </a:rPr>
              <a:t>17.1.2022</a:t>
            </a:r>
          </a:p>
        </p:txBody>
      </p:sp>
    </p:spTree>
    <p:extLst>
      <p:ext uri="{BB962C8B-B14F-4D97-AF65-F5344CB8AC3E}">
        <p14:creationId xmlns:p14="http://schemas.microsoft.com/office/powerpoint/2010/main" val="1925522882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1058</TotalTime>
  <Words>354</Words>
  <Application>Microsoft Office PowerPoint</Application>
  <PresentationFormat>Širokozaslonsko</PresentationFormat>
  <Paragraphs>53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Tw Cen MT</vt:lpstr>
      <vt:lpstr>Kapljica</vt:lpstr>
      <vt:lpstr>MATEMATIKA</vt:lpstr>
      <vt:lpstr>Ponovimo poštevanko števila 2 in 4</vt:lpstr>
      <vt:lpstr>POŠTEVANKA ŠTEVILA 10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DZ/21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Marina Kmet</dc:creator>
  <cp:lastModifiedBy>Učitelj</cp:lastModifiedBy>
  <cp:revision>172</cp:revision>
  <dcterms:created xsi:type="dcterms:W3CDTF">2020-12-10T08:20:49Z</dcterms:created>
  <dcterms:modified xsi:type="dcterms:W3CDTF">2022-01-17T05:39:18Z</dcterms:modified>
</cp:coreProperties>
</file>