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70" r:id="rId5"/>
    <p:sldId id="272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6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A557CA-3E99-4044-BFBC-BA2411E24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ČETRTINA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B64FC1A-8267-46DB-9844-A1752C38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2. RAZRED</a:t>
            </a:r>
          </a:p>
        </p:txBody>
      </p:sp>
    </p:spTree>
    <p:extLst>
      <p:ext uri="{BB962C8B-B14F-4D97-AF65-F5344CB8AC3E}">
        <p14:creationId xmlns:p14="http://schemas.microsoft.com/office/powerpoint/2010/main" xmlns="" val="96736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xmlns="" id="{B0DA74C5-A11E-4E3F-B909-0FE6CF4F0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ČETRTINA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xmlns="" id="{F8B5A07D-9A18-426D-B1C4-379A6D3C6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9052" r="26967" b="18495"/>
          <a:stretch>
            <a:fillRect/>
          </a:stretch>
        </p:blipFill>
        <p:spPr bwMode="auto">
          <a:xfrm>
            <a:off x="2208214" y="1341439"/>
            <a:ext cx="7812087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Oval 6">
            <a:extLst>
              <a:ext uri="{FF2B5EF4-FFF2-40B4-BE49-F238E27FC236}">
                <a16:creationId xmlns:a16="http://schemas.microsoft.com/office/drawing/2014/main" xmlns="" id="{9D093D15-C8FF-4F6B-965A-2878B897D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1125539"/>
            <a:ext cx="2159000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xmlns="" id="{C2BF58B9-BA9E-4F8E-A5D4-840578B1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41" t="12199" r="49414" b="26898"/>
          <a:stretch>
            <a:fillRect/>
          </a:stretch>
        </p:blipFill>
        <p:spPr bwMode="auto">
          <a:xfrm>
            <a:off x="1992314" y="333376"/>
            <a:ext cx="6118225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xmlns="" id="{F6B0813E-301F-4357-8EE6-8A7FF836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57" t="10092" r="15364" b="26898"/>
          <a:stretch>
            <a:fillRect/>
          </a:stretch>
        </p:blipFill>
        <p:spPr bwMode="auto">
          <a:xfrm>
            <a:off x="4511675" y="260350"/>
            <a:ext cx="5772150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xmlns="" id="{0C2ACA86-28CE-469D-BD26-D063F9439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765175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dirty="0"/>
              <a:t>Kolikšen del lika je pobarvan?</a:t>
            </a:r>
            <a:r>
              <a:rPr lang="sl-SI" altLang="sl-SI"/>
              <a:t/>
            </a:r>
            <a:br>
              <a:rPr lang="sl-SI" altLang="sl-SI"/>
            </a:br>
            <a:r>
              <a:rPr lang="sl-SI" altLang="sl-SI" smtClean="0"/>
              <a:t> </a:t>
            </a:r>
            <a:endParaRPr lang="sl-SI" altLang="sl-SI" dirty="0"/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xmlns="" id="{C989FF51-6969-4ED8-80E4-0A42311F9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27939" r="18698" b="27940"/>
          <a:stretch>
            <a:fillRect/>
          </a:stretch>
        </p:blipFill>
        <p:spPr bwMode="auto">
          <a:xfrm>
            <a:off x="1919288" y="2133601"/>
            <a:ext cx="83883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5">
            <a:extLst>
              <a:ext uri="{FF2B5EF4-FFF2-40B4-BE49-F238E27FC236}">
                <a16:creationId xmlns:a16="http://schemas.microsoft.com/office/drawing/2014/main" xmlns="" id="{ED541C8B-6A58-4D0B-BC6E-99A144D2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4437063"/>
            <a:ext cx="4895850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xmlns="" id="{3FE06990-6562-449C-B87F-5BDF74789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508500"/>
            <a:ext cx="1223962" cy="649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matematika_1_39">
            <a:extLst>
              <a:ext uri="{FF2B5EF4-FFF2-40B4-BE49-F238E27FC236}">
                <a16:creationId xmlns:a16="http://schemas.microsoft.com/office/drawing/2014/main" xmlns="" id="{19986011-CE17-4BA1-A141-AF8F4C629A24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63750" y="692150"/>
            <a:ext cx="7956550" cy="57864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{D69084CF-6979-4274-B99C-DC3AA37EB07A}tf16401375</Template>
  <TotalTime>7</TotalTime>
  <Words>11</Words>
  <Application>Microsoft Office PowerPoint</Application>
  <PresentationFormat>Po meri</PresentationFormat>
  <Paragraphs>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Madison</vt:lpstr>
      <vt:lpstr>ČETRTINA</vt:lpstr>
      <vt:lpstr>ČETRTINA</vt:lpstr>
      <vt:lpstr>Diapozitiv 3</vt:lpstr>
      <vt:lpstr>Diapozitiv 4</vt:lpstr>
      <vt:lpstr>Kolikšen del lika je pobarvan?  </vt:lpstr>
      <vt:lpstr>Diapozitiv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ČETRTINA</dc:title>
  <dc:creator>bla blabla</dc:creator>
  <cp:lastModifiedBy>chile</cp:lastModifiedBy>
  <cp:revision>3</cp:revision>
  <dcterms:created xsi:type="dcterms:W3CDTF">2022-01-27T16:44:28Z</dcterms:created>
  <dcterms:modified xsi:type="dcterms:W3CDTF">2022-01-30T20:08:05Z</dcterms:modified>
</cp:coreProperties>
</file>