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557CA-3E99-4044-BFBC-BA2411E24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ČETRTINA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64FC1A-8267-46DB-9844-A1752C38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2. RAZRED</a:t>
            </a:r>
          </a:p>
        </p:txBody>
      </p:sp>
    </p:spTree>
    <p:extLst>
      <p:ext uri="{BB962C8B-B14F-4D97-AF65-F5344CB8AC3E}">
        <p14:creationId xmlns:p14="http://schemas.microsoft.com/office/powerpoint/2010/main" val="9673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B0DA74C5-A11E-4E3F-B909-0FE6CF4F0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ČETRTINA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F8B5A07D-9A18-426D-B1C4-379A6D3C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052" r="26967" b="18495"/>
          <a:stretch>
            <a:fillRect/>
          </a:stretch>
        </p:blipFill>
        <p:spPr bwMode="auto">
          <a:xfrm>
            <a:off x="2208214" y="1341439"/>
            <a:ext cx="7812087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6">
            <a:extLst>
              <a:ext uri="{FF2B5EF4-FFF2-40B4-BE49-F238E27FC236}">
                <a16:creationId xmlns:a16="http://schemas.microsoft.com/office/drawing/2014/main" id="{9D093D15-C8FF-4F6B-965A-2878B897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125539"/>
            <a:ext cx="2159000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C2BF58B9-BA9E-4F8E-A5D4-840578B1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12199" r="49414" b="26898"/>
          <a:stretch>
            <a:fillRect/>
          </a:stretch>
        </p:blipFill>
        <p:spPr bwMode="auto">
          <a:xfrm>
            <a:off x="1992314" y="333376"/>
            <a:ext cx="61182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6B0813E-301F-4357-8EE6-8A7FF836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10092" r="15364" b="26898"/>
          <a:stretch>
            <a:fillRect/>
          </a:stretch>
        </p:blipFill>
        <p:spPr bwMode="auto">
          <a:xfrm>
            <a:off x="4511675" y="260350"/>
            <a:ext cx="577215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C2ACA86-28CE-469D-BD26-D063F943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765175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dirty="0"/>
              <a:t>Kolikšen del lika je pobarvan?</a:t>
            </a:r>
            <a:br>
              <a:rPr lang="sl-SI" altLang="sl-SI" dirty="0"/>
            </a:br>
            <a:r>
              <a:rPr lang="sl-SI" altLang="sl-SI" dirty="0"/>
              <a:t>Preriši v zvezek  za matematiko. 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C989FF51-6969-4ED8-80E4-0A42311F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939" r="18698" b="27940"/>
          <a:stretch>
            <a:fillRect/>
          </a:stretch>
        </p:blipFill>
        <p:spPr bwMode="auto">
          <a:xfrm>
            <a:off x="1919288" y="2133601"/>
            <a:ext cx="83883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ED541C8B-6A58-4D0B-BC6E-99A144D2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437063"/>
            <a:ext cx="4895850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3FE06990-6562-449C-B87F-5BDF7478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08500"/>
            <a:ext cx="1223962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matematika_1_39">
            <a:extLst>
              <a:ext uri="{FF2B5EF4-FFF2-40B4-BE49-F238E27FC236}">
                <a16:creationId xmlns:a16="http://schemas.microsoft.com/office/drawing/2014/main" id="{19986011-CE17-4BA1-A141-AF8F4C629A2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692150"/>
            <a:ext cx="7956550" cy="578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{D69084CF-6979-4274-B99C-DC3AA37EB07A}tf16401375</Template>
  <TotalTime>6</TotalTime>
  <Words>18</Words>
  <Application>Microsoft Office PowerPoint</Application>
  <PresentationFormat>Širokozaslonsko</PresentationFormat>
  <Paragraphs>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ČETRTINA</vt:lpstr>
      <vt:lpstr>ČETRTINA</vt:lpstr>
      <vt:lpstr>PowerPointova predstavitev</vt:lpstr>
      <vt:lpstr>PowerPointova predstavitev</vt:lpstr>
      <vt:lpstr>Kolikšen del lika je pobarvan? Preriši v zvezek  za matematiko.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ČETRTINA</dc:title>
  <dc:creator>bla blabla</dc:creator>
  <cp:lastModifiedBy>bla blabla</cp:lastModifiedBy>
  <cp:revision>2</cp:revision>
  <dcterms:created xsi:type="dcterms:W3CDTF">2022-01-27T16:44:28Z</dcterms:created>
  <dcterms:modified xsi:type="dcterms:W3CDTF">2022-01-27T22:33:13Z</dcterms:modified>
</cp:coreProperties>
</file>