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1D1A-716E-4109-AF93-7C1C29EAC7DF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5343-A145-447E-9E69-B7A53E3E0C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3518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1D1A-716E-4109-AF93-7C1C29EAC7DF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5343-A145-447E-9E69-B7A53E3E0C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33748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1D1A-716E-4109-AF93-7C1C29EAC7DF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5343-A145-447E-9E69-B7A53E3E0C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1195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1D1A-716E-4109-AF93-7C1C29EAC7DF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5343-A145-447E-9E69-B7A53E3E0C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7431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1D1A-716E-4109-AF93-7C1C29EAC7DF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5343-A145-447E-9E69-B7A53E3E0C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766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1D1A-716E-4109-AF93-7C1C29EAC7DF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5343-A145-447E-9E69-B7A53E3E0C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26025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1D1A-716E-4109-AF93-7C1C29EAC7DF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5343-A145-447E-9E69-B7A53E3E0C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135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1D1A-716E-4109-AF93-7C1C29EAC7DF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5343-A145-447E-9E69-B7A53E3E0C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55848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1D1A-716E-4109-AF93-7C1C29EAC7DF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5343-A145-447E-9E69-B7A53E3E0C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42586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1D1A-716E-4109-AF93-7C1C29EAC7DF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5343-A145-447E-9E69-B7A53E3E0C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52717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1D1A-716E-4109-AF93-7C1C29EAC7DF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C5343-A145-447E-9E69-B7A53E3E0C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9783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81D1A-716E-4109-AF93-7C1C29EAC7DF}" type="datetimeFigureOut">
              <a:rPr lang="sl-SI" smtClean="0"/>
              <a:t>4. 01. 2022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AC5343-A145-447E-9E69-B7A53E3E0C36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974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.m4a"/><Relationship Id="rId7" Type="http://schemas.openxmlformats.org/officeDocument/2006/relationships/image" Target="../media/image7.jpe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6.jpeg"/><Relationship Id="rId5" Type="http://schemas.openxmlformats.org/officeDocument/2006/relationships/image" Target="../media/image5.gif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13" Type="http://schemas.openxmlformats.org/officeDocument/2006/relationships/image" Target="../media/image16.tmp"/><Relationship Id="rId3" Type="http://schemas.openxmlformats.org/officeDocument/2006/relationships/audio" Target="../media/media5.m4a"/><Relationship Id="rId7" Type="http://schemas.openxmlformats.org/officeDocument/2006/relationships/image" Target="../media/image10.tmp"/><Relationship Id="rId12" Type="http://schemas.openxmlformats.org/officeDocument/2006/relationships/image" Target="../media/image15.tmp"/><Relationship Id="rId17" Type="http://schemas.openxmlformats.org/officeDocument/2006/relationships/image" Target="../media/image2.png"/><Relationship Id="rId2" Type="http://schemas.microsoft.com/office/2007/relationships/media" Target="../media/media5.m4a"/><Relationship Id="rId16" Type="http://schemas.openxmlformats.org/officeDocument/2006/relationships/image" Target="../media/image19.tmp"/><Relationship Id="rId1" Type="http://schemas.openxmlformats.org/officeDocument/2006/relationships/tags" Target="../tags/tag4.xml"/><Relationship Id="rId6" Type="http://schemas.openxmlformats.org/officeDocument/2006/relationships/image" Target="../media/image9.tmp"/><Relationship Id="rId11" Type="http://schemas.openxmlformats.org/officeDocument/2006/relationships/image" Target="../media/image14.tmp"/><Relationship Id="rId5" Type="http://schemas.openxmlformats.org/officeDocument/2006/relationships/image" Target="../media/image8.tmp"/><Relationship Id="rId15" Type="http://schemas.openxmlformats.org/officeDocument/2006/relationships/image" Target="../media/image18.tmp"/><Relationship Id="rId10" Type="http://schemas.openxmlformats.org/officeDocument/2006/relationships/image" Target="../media/image13.tm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tmp"/><Relationship Id="rId14" Type="http://schemas.openxmlformats.org/officeDocument/2006/relationships/image" Target="../media/image17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20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22.tmp"/><Relationship Id="rId4" Type="http://schemas.openxmlformats.org/officeDocument/2006/relationships/image" Target="../media/image21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23.em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ree Image on Pixabay - Kids, Clipart, Cute, Design | Kids clipart, School  images, Kids backgrou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0" b="19141"/>
          <a:stretch/>
        </p:blipFill>
        <p:spPr bwMode="auto">
          <a:xfrm>
            <a:off x="2158942" y="473826"/>
            <a:ext cx="7309254" cy="498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241569" y="3285994"/>
            <a:ext cx="9144000" cy="1057564"/>
          </a:xfrm>
        </p:spPr>
        <p:txBody>
          <a:bodyPr>
            <a:normAutofit fontScale="90000"/>
          </a:bodyPr>
          <a:lstStyle/>
          <a:p>
            <a:r>
              <a:rPr lang="sl-SI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DELI DNEVA</a:t>
            </a:r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4"/>
    </mc:Choice>
    <mc:Fallback xmlns="">
      <p:transition spd="slow" advTm="5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078" name="Picture 6" descr="Grassland PNG HD Image | PNG Al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3" b="13679"/>
          <a:stretch/>
        </p:blipFill>
        <p:spPr bwMode="auto">
          <a:xfrm>
            <a:off x="0" y="4696691"/>
            <a:ext cx="12192000" cy="216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03"/>
          <a:stretch>
            <a:fillRect/>
          </a:stretch>
        </p:blipFill>
        <p:spPr bwMode="auto">
          <a:xfrm>
            <a:off x="419100" y="4001294"/>
            <a:ext cx="15954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03"/>
          <a:stretch>
            <a:fillRect/>
          </a:stretch>
        </p:blipFill>
        <p:spPr bwMode="auto">
          <a:xfrm>
            <a:off x="10177462" y="4067840"/>
            <a:ext cx="15954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lika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557410"/>
            <a:ext cx="15954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Slika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4" y="1603808"/>
            <a:ext cx="15954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lika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81" y="100807"/>
            <a:ext cx="15954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19100" y="3541222"/>
            <a:ext cx="1595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ZJUTRAJ</a:t>
            </a:r>
          </a:p>
        </p:txBody>
      </p:sp>
      <p:sp>
        <p:nvSpPr>
          <p:cNvPr id="6" name="PoljeZBesedilom 5"/>
          <p:cNvSpPr txBox="1"/>
          <p:nvPr/>
        </p:nvSpPr>
        <p:spPr>
          <a:xfrm>
            <a:off x="2014537" y="1170425"/>
            <a:ext cx="159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DOPOLDAN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5298281" y="1799633"/>
            <a:ext cx="159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OPOLDAN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8582023" y="1170425"/>
            <a:ext cx="159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POPOLDAN</a:t>
            </a:r>
          </a:p>
        </p:txBody>
      </p:sp>
      <p:sp>
        <p:nvSpPr>
          <p:cNvPr id="14" name="PoljeZBesedilom 13"/>
          <p:cNvSpPr txBox="1"/>
          <p:nvPr/>
        </p:nvSpPr>
        <p:spPr>
          <a:xfrm>
            <a:off x="10241281" y="3685512"/>
            <a:ext cx="153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ZVEČER</a:t>
            </a:r>
          </a:p>
        </p:txBody>
      </p:sp>
      <p:sp>
        <p:nvSpPr>
          <p:cNvPr id="15" name="PoljeZBesedilom 14"/>
          <p:cNvSpPr txBox="1"/>
          <p:nvPr/>
        </p:nvSpPr>
        <p:spPr>
          <a:xfrm>
            <a:off x="2388610" y="5356250"/>
            <a:ext cx="8401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chemeClr val="bg1"/>
                </a:solidFill>
              </a:rPr>
              <a:t>KAJ JE PREJ?DOPOLDAN ALI POPOLDAN?</a:t>
            </a:r>
          </a:p>
          <a:p>
            <a:r>
              <a:rPr lang="sl-SI" sz="2400" dirty="0">
                <a:solidFill>
                  <a:schemeClr val="bg1"/>
                </a:solidFill>
              </a:rPr>
              <a:t>KAJ POMENI, DA SE ZDANI?</a:t>
            </a:r>
          </a:p>
          <a:p>
            <a:r>
              <a:rPr lang="sl-SI" sz="2400" dirty="0">
                <a:solidFill>
                  <a:schemeClr val="bg1"/>
                </a:solidFill>
              </a:rPr>
              <a:t>KAJ PA ZMRAČI?</a:t>
            </a: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18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00"/>
    </mc:Choice>
    <mc:Fallback xmlns="">
      <p:transition spd="slow" advTm="154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Grassland PNG HD Image | PNG All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93" b="13679"/>
          <a:stretch/>
        </p:blipFill>
        <p:spPr bwMode="auto">
          <a:xfrm>
            <a:off x="0" y="4696691"/>
            <a:ext cx="12192000" cy="216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03"/>
          <a:stretch>
            <a:fillRect/>
          </a:stretch>
        </p:blipFill>
        <p:spPr bwMode="auto">
          <a:xfrm>
            <a:off x="419100" y="4001294"/>
            <a:ext cx="15954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03"/>
          <a:stretch>
            <a:fillRect/>
          </a:stretch>
        </p:blipFill>
        <p:spPr bwMode="auto">
          <a:xfrm>
            <a:off x="10177462" y="4067840"/>
            <a:ext cx="1595438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lika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1557410"/>
            <a:ext cx="15954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lika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024" y="1603808"/>
            <a:ext cx="15954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281" y="100807"/>
            <a:ext cx="1595437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jeZBesedilom 8"/>
          <p:cNvSpPr txBox="1"/>
          <p:nvPr/>
        </p:nvSpPr>
        <p:spPr>
          <a:xfrm>
            <a:off x="419100" y="3541222"/>
            <a:ext cx="1595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DOBRO JUTRO</a:t>
            </a:r>
          </a:p>
        </p:txBody>
      </p:sp>
      <p:sp>
        <p:nvSpPr>
          <p:cNvPr id="10" name="PoljeZBesedilom 9"/>
          <p:cNvSpPr txBox="1"/>
          <p:nvPr/>
        </p:nvSpPr>
        <p:spPr>
          <a:xfrm>
            <a:off x="2014537" y="1170425"/>
            <a:ext cx="159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DOBER DAN</a:t>
            </a:r>
          </a:p>
        </p:txBody>
      </p:sp>
      <p:sp>
        <p:nvSpPr>
          <p:cNvPr id="11" name="PoljeZBesedilom 10"/>
          <p:cNvSpPr txBox="1"/>
          <p:nvPr/>
        </p:nvSpPr>
        <p:spPr>
          <a:xfrm>
            <a:off x="5298281" y="1799633"/>
            <a:ext cx="159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DOBER DAN</a:t>
            </a:r>
          </a:p>
        </p:txBody>
      </p:sp>
      <p:sp>
        <p:nvSpPr>
          <p:cNvPr id="12" name="PoljeZBesedilom 11"/>
          <p:cNvSpPr txBox="1"/>
          <p:nvPr/>
        </p:nvSpPr>
        <p:spPr>
          <a:xfrm>
            <a:off x="8582023" y="1170425"/>
            <a:ext cx="159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DOBER DAN</a:t>
            </a:r>
          </a:p>
        </p:txBody>
      </p:sp>
      <p:sp>
        <p:nvSpPr>
          <p:cNvPr id="13" name="PoljeZBesedilom 12"/>
          <p:cNvSpPr txBox="1"/>
          <p:nvPr/>
        </p:nvSpPr>
        <p:spPr>
          <a:xfrm>
            <a:off x="10241281" y="3685512"/>
            <a:ext cx="153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DOBER VEČER</a:t>
            </a:r>
          </a:p>
        </p:txBody>
      </p:sp>
      <p:sp>
        <p:nvSpPr>
          <p:cNvPr id="14" name="PoljeZBesedilom 13"/>
          <p:cNvSpPr txBox="1"/>
          <p:nvPr/>
        </p:nvSpPr>
        <p:spPr>
          <a:xfrm>
            <a:off x="10177460" y="4906040"/>
            <a:ext cx="159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>
                <a:solidFill>
                  <a:schemeClr val="bg1"/>
                </a:solidFill>
              </a:rPr>
              <a:t>LAHKO NOČ</a:t>
            </a:r>
          </a:p>
        </p:txBody>
      </p:sp>
      <p:sp>
        <p:nvSpPr>
          <p:cNvPr id="15" name="PoljeZBesedilom 14"/>
          <p:cNvSpPr txBox="1"/>
          <p:nvPr/>
        </p:nvSpPr>
        <p:spPr>
          <a:xfrm>
            <a:off x="1654233" y="5879908"/>
            <a:ext cx="90941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chemeClr val="bg1"/>
                </a:solidFill>
              </a:rPr>
              <a:t>DAN TRAJA 24 UR. V TEM ČASU IMAMO RAZLIČNE DELE DNEVE. </a:t>
            </a:r>
          </a:p>
          <a:p>
            <a:r>
              <a:rPr lang="sl-SI" sz="2400" dirty="0">
                <a:solidFill>
                  <a:schemeClr val="bg1"/>
                </a:solidFill>
              </a:rPr>
              <a:t>DAN SE ZAČNE OB POLNOČI</a:t>
            </a:r>
            <a:r>
              <a:rPr lang="sl-SI" dirty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077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895"/>
    </mc:Choice>
    <mc:Fallback xmlns="">
      <p:transition spd="slow" advTm="61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b="1" dirty="0">
                <a:solidFill>
                  <a:srgbClr val="00B050"/>
                </a:solidFill>
              </a:rPr>
              <a:t>ALI SKOZI CELOTEN DAN POČNEMO ENAKE STVARI?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2052" name="Picture 4" descr="Free Sleeping Cliparts, Download Free Clip Art, Free Clip Art on Clipart 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35" y="1349866"/>
            <a:ext cx="3472192" cy="214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0" y="3441616"/>
            <a:ext cx="3366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CEL DAN SPIMO?</a:t>
            </a:r>
          </a:p>
        </p:txBody>
      </p:sp>
      <p:pic>
        <p:nvPicPr>
          <p:cNvPr id="2054" name="Picture 6" descr="Free Eat Cliparts, Download Free Clip Art, Free Clip Art on Clipart Libra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854" y="2671290"/>
            <a:ext cx="2684030" cy="350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4093669" y="6176963"/>
            <a:ext cx="2576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/>
              <a:t>CEL DAN JEMO?</a:t>
            </a:r>
          </a:p>
        </p:txBody>
      </p:sp>
      <p:pic>
        <p:nvPicPr>
          <p:cNvPr id="2060" name="Picture 12" descr="Cartoon image of school desk | Cartoon kids in school desk - isolated —  Stock Photo © illustrator_hft #992552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878" y="1569909"/>
            <a:ext cx="3532922" cy="319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/>
          <p:cNvSpPr txBox="1"/>
          <p:nvPr/>
        </p:nvSpPr>
        <p:spPr>
          <a:xfrm>
            <a:off x="8079971" y="4696129"/>
            <a:ext cx="3640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SMO MOGOČE CEL DAN V ŠOLI?</a:t>
            </a:r>
          </a:p>
        </p:txBody>
      </p:sp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493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253"/>
    </mc:Choice>
    <mc:Fallback xmlns="">
      <p:transition spd="slow" advTm="39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220" y="1812018"/>
            <a:ext cx="1724266" cy="2362530"/>
          </a:xfrm>
          <a:prstGeom prst="rect">
            <a:avLst/>
          </a:prstGeom>
        </p:spPr>
      </p:pic>
      <p:pic>
        <p:nvPicPr>
          <p:cNvPr id="2" name="Slika 1" descr="Obrezovanje zaslona 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906" y="48842"/>
            <a:ext cx="2122268" cy="1656404"/>
          </a:xfrm>
          <a:prstGeom prst="rect">
            <a:avLst/>
          </a:prstGeom>
        </p:spPr>
      </p:pic>
      <p:pic>
        <p:nvPicPr>
          <p:cNvPr id="3" name="Slika 2" descr="Obrezovanje zaslona 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224" y="0"/>
            <a:ext cx="1743326" cy="1667894"/>
          </a:xfrm>
          <a:prstGeom prst="rect">
            <a:avLst/>
          </a:prstGeom>
        </p:spPr>
      </p:pic>
      <p:pic>
        <p:nvPicPr>
          <p:cNvPr id="4" name="Slika 3" descr="Obrezovanje zaslona 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550" y="0"/>
            <a:ext cx="1766147" cy="1705246"/>
          </a:xfrm>
          <a:prstGeom prst="rect">
            <a:avLst/>
          </a:prstGeom>
        </p:spPr>
      </p:pic>
      <p:pic>
        <p:nvPicPr>
          <p:cNvPr id="5" name="Slika 4" descr="Obrezovanje zaslona 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374" y="134960"/>
            <a:ext cx="1334979" cy="1777832"/>
          </a:xfrm>
          <a:prstGeom prst="rect">
            <a:avLst/>
          </a:prstGeom>
        </p:spPr>
      </p:pic>
      <p:pic>
        <p:nvPicPr>
          <p:cNvPr id="7" name="Slika 6" descr="Obrezovanje zaslona 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92" y="4210939"/>
            <a:ext cx="1570250" cy="2301844"/>
          </a:xfrm>
          <a:prstGeom prst="rect">
            <a:avLst/>
          </a:prstGeom>
        </p:spPr>
      </p:pic>
      <p:pic>
        <p:nvPicPr>
          <p:cNvPr id="8" name="Slika 7" descr="Obrezovanje zaslona 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887" y="5394126"/>
            <a:ext cx="1848108" cy="1286054"/>
          </a:xfrm>
          <a:prstGeom prst="rect">
            <a:avLst/>
          </a:prstGeom>
        </p:spPr>
      </p:pic>
      <p:pic>
        <p:nvPicPr>
          <p:cNvPr id="10" name="Slika 9" descr="Obrezovanje zaslona 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26" y="5531983"/>
            <a:ext cx="1657581" cy="1247949"/>
          </a:xfrm>
          <a:prstGeom prst="rect">
            <a:avLst/>
          </a:prstGeom>
        </p:spPr>
      </p:pic>
      <p:pic>
        <p:nvPicPr>
          <p:cNvPr id="11" name="Slika 10" descr="Obrezovanje zaslona 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278" y="4512372"/>
            <a:ext cx="1636400" cy="2167808"/>
          </a:xfrm>
          <a:prstGeom prst="rect">
            <a:avLst/>
          </a:prstGeom>
        </p:spPr>
      </p:pic>
      <p:pic>
        <p:nvPicPr>
          <p:cNvPr id="12" name="Slika 11" descr="Obrezovanje zaslona 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20" y="3641676"/>
            <a:ext cx="1613031" cy="1266731"/>
          </a:xfrm>
          <a:prstGeom prst="rect">
            <a:avLst/>
          </a:prstGeom>
        </p:spPr>
      </p:pic>
      <p:pic>
        <p:nvPicPr>
          <p:cNvPr id="13" name="Slika 12" descr="Obrezovanje zaslona 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92" y="1763902"/>
            <a:ext cx="1396343" cy="1576284"/>
          </a:xfrm>
          <a:prstGeom prst="rect">
            <a:avLst/>
          </a:prstGeom>
        </p:spPr>
      </p:pic>
      <p:pic>
        <p:nvPicPr>
          <p:cNvPr id="14" name="Slika 13" descr="Obrezovanje zaslona 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25" y="161675"/>
            <a:ext cx="2062971" cy="1543571"/>
          </a:xfrm>
          <a:prstGeom prst="rect">
            <a:avLst/>
          </a:prstGeom>
        </p:spPr>
      </p:pic>
      <p:sp>
        <p:nvSpPr>
          <p:cNvPr id="15" name="PoljeZBesedilom 14"/>
          <p:cNvSpPr txBox="1"/>
          <p:nvPr/>
        </p:nvSpPr>
        <p:spPr>
          <a:xfrm>
            <a:off x="2794101" y="2439285"/>
            <a:ext cx="60433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ZAKAJ MISLIŠ, DA SO JOŠTOVI DOGODKI RAZVRŠČENI V KROGU?</a:t>
            </a:r>
          </a:p>
          <a:p>
            <a:endParaRPr lang="sl-SI" dirty="0"/>
          </a:p>
        </p:txBody>
      </p:sp>
      <p:pic>
        <p:nvPicPr>
          <p:cNvPr id="9" name="Zvok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965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600"/>
    </mc:Choice>
    <mc:Fallback xmlns="">
      <p:transition spd="slow" advTm="136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NALOGA</a:t>
            </a:r>
            <a:br>
              <a:rPr lang="sl-SI" dirty="0"/>
            </a:br>
            <a:endParaRPr lang="sl-SI" dirty="0"/>
          </a:p>
        </p:txBody>
      </p:sp>
      <p:sp>
        <p:nvSpPr>
          <p:cNvPr id="5" name="Označba mesta vsebine 4"/>
          <p:cNvSpPr>
            <a:spLocks noGrp="1"/>
          </p:cNvSpPr>
          <p:nvPr>
            <p:ph idx="1"/>
          </p:nvPr>
        </p:nvSpPr>
        <p:spPr>
          <a:xfrm>
            <a:off x="838200" y="1072342"/>
            <a:ext cx="10515600" cy="5104621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 </a:t>
            </a:r>
          </a:p>
          <a:p>
            <a:r>
              <a:rPr lang="sl-SI" dirty="0"/>
              <a:t>POGLEJ SI FOTOGRAFIJE IN O NJIH PRIPOVEDUJ. OSREDOTOČI SE NA TO, KAJ DELA OSEBA V DOLOČENEM DELU DNEVA. </a:t>
            </a:r>
          </a:p>
        </p:txBody>
      </p:sp>
      <p:pic>
        <p:nvPicPr>
          <p:cNvPr id="6" name="Slika 5" descr="Obrezovanje zaslona 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56" y="2672225"/>
            <a:ext cx="5842887" cy="3589818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66"/>
    </mc:Choice>
    <mc:Fallback xmlns="">
      <p:transition spd="slow" advTm="75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OGLEJ SPODNJI DVE FOTOGRAFIJI. POVEJ, KAJ JE BILO PREJ IN KAJ JE BILO POTEM.</a:t>
            </a:r>
          </a:p>
        </p:txBody>
      </p:sp>
      <p:pic>
        <p:nvPicPr>
          <p:cNvPr id="8" name="Označba mesta vsebine 7" descr="Obrezovanje zaslona 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4"/>
          <a:stretch/>
        </p:blipFill>
        <p:spPr>
          <a:xfrm>
            <a:off x="1170709" y="2402378"/>
            <a:ext cx="4448796" cy="2715531"/>
          </a:xfrm>
        </p:spPr>
      </p:pic>
      <p:pic>
        <p:nvPicPr>
          <p:cNvPr id="9" name="Slika 8" descr="Obrezovanje zaslona 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487" y="2402377"/>
            <a:ext cx="4400702" cy="2715531"/>
          </a:xfrm>
          <a:prstGeom prst="rect">
            <a:avLst/>
          </a:prstGeom>
        </p:spPr>
      </p:pic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2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75"/>
    </mc:Choice>
    <mc:Fallback xmlns="">
      <p:transition spd="slow" advTm="39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KAJ JE DEČEK NAREDIL PREJ, KAJ POTEM. UGOTOVI PRAVILNI VRSTNI RED SLIČIC.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91"/>
          <a:stretch>
            <a:fillRect/>
          </a:stretch>
        </p:blipFill>
        <p:spPr bwMode="auto">
          <a:xfrm>
            <a:off x="1447773" y="1718123"/>
            <a:ext cx="4019550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lika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09"/>
          <a:stretch>
            <a:fillRect/>
          </a:stretch>
        </p:blipFill>
        <p:spPr bwMode="auto">
          <a:xfrm>
            <a:off x="6791499" y="1825625"/>
            <a:ext cx="4434898" cy="393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jeZBesedilom 5"/>
          <p:cNvSpPr txBox="1"/>
          <p:nvPr/>
        </p:nvSpPr>
        <p:spPr>
          <a:xfrm>
            <a:off x="3624349" y="2942705"/>
            <a:ext cx="357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1.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6974377" y="2086495"/>
            <a:ext cx="448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2.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1662545" y="1970116"/>
            <a:ext cx="357448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3.</a:t>
            </a:r>
          </a:p>
        </p:txBody>
      </p:sp>
      <p:sp>
        <p:nvSpPr>
          <p:cNvPr id="9" name="PoljeZBesedilom 8"/>
          <p:cNvSpPr txBox="1"/>
          <p:nvPr/>
        </p:nvSpPr>
        <p:spPr>
          <a:xfrm>
            <a:off x="8986058" y="3092335"/>
            <a:ext cx="399011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4.</a:t>
            </a:r>
          </a:p>
        </p:txBody>
      </p:sp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061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069"/>
    </mc:Choice>
    <mc:Fallback xmlns="">
      <p:transition spd="slow" advTm="87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SEDAJ SI PRIPRAVI ZVEZEK ZA SPOZAVANJE OKOLJA.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315884" y="1825625"/>
            <a:ext cx="11037916" cy="4974186"/>
          </a:xfrm>
        </p:spPr>
        <p:txBody>
          <a:bodyPr/>
          <a:lstStyle/>
          <a:p>
            <a:r>
              <a:rPr lang="sl-SI" dirty="0"/>
              <a:t> POTRBUJEŠ VSAJ POLOVICO PRAZNE STRANI.</a:t>
            </a:r>
          </a:p>
          <a:p>
            <a:r>
              <a:rPr lang="sl-SI" dirty="0"/>
              <a:t>Z RDEČO BARVICO NAPIŠI NASLOV </a:t>
            </a:r>
            <a:r>
              <a:rPr lang="sl-SI" dirty="0">
                <a:solidFill>
                  <a:srgbClr val="FF0000"/>
                </a:solidFill>
              </a:rPr>
              <a:t>MOJ DAN.</a:t>
            </a:r>
          </a:p>
          <a:p>
            <a:r>
              <a:rPr lang="sl-SI" dirty="0"/>
              <a:t>POD NASLOV NARIŠI SLIČICE, KI BODO PRIKAZALE POTEK TVOJEGA DNE. </a:t>
            </a:r>
          </a:p>
          <a:p>
            <a:r>
              <a:rPr lang="sl-SI" dirty="0"/>
              <a:t>SLIČICE LAHKO RAZVRSTIŠ V KROGU, KOT SO BILE PRI JOŠTU. </a:t>
            </a:r>
          </a:p>
          <a:p>
            <a:pPr marL="0" indent="0">
              <a:buNone/>
            </a:pPr>
            <a:r>
              <a:rPr lang="sl-SI" dirty="0"/>
              <a:t>LAHKO PA SI IZBEREŠ SVOJ NAČIN.</a:t>
            </a:r>
          </a:p>
          <a:p>
            <a:pPr marL="0" indent="0">
              <a:buNone/>
            </a:pPr>
            <a:r>
              <a:rPr lang="sl-SI" dirty="0"/>
              <a:t>VAŽNO JE, DA SE VIDI, KAKO SI DOGODKI V DNEVU SLEDIJO. </a:t>
            </a:r>
          </a:p>
        </p:txBody>
      </p:sp>
      <p:pic>
        <p:nvPicPr>
          <p:cNvPr id="7170" name="Picture 2" descr="Thumb up emoticon Sticker • Pixers® • We live to chan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3952875"/>
            <a:ext cx="292417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ravokotnik 12"/>
          <p:cNvSpPr/>
          <p:nvPr/>
        </p:nvSpPr>
        <p:spPr>
          <a:xfrm>
            <a:off x="2906075" y="4895887"/>
            <a:ext cx="59739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l-SI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BOMO ZMOGLI?</a:t>
            </a:r>
          </a:p>
          <a:p>
            <a:pPr algn="ctr"/>
            <a:r>
              <a:rPr lang="sl-SI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BOMO JAAAAAA! </a:t>
            </a:r>
            <a:r>
              <a:rPr lang="sl-SI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Wingdings" panose="05000000000000000000" pitchFamily="2" charset="2"/>
              </a:rPr>
              <a:t></a:t>
            </a:r>
            <a:endParaRPr lang="sl-SI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18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40"/>
    </mc:Choice>
    <mc:Fallback xmlns="">
      <p:transition spd="slow" advTm="8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0.7|0.9|1|1|40.9|2.9|6.7|7.7|3|9.8|25|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0.8|0.8|1|7.2|5.2|0.6|0.8|3.2|9.7|3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|1.3|3.7|1.3|3.1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8|3.7|6.3|3.9|5.3|7.8|4.8|5|10.3|5.8|2.9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3|8.8|15.9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8.7|12.2|8.3|12.5|33.8|6.2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230</Words>
  <Application>Microsoft Office PowerPoint</Application>
  <PresentationFormat>Širokozaslonsko</PresentationFormat>
  <Paragraphs>40</Paragraphs>
  <Slides>9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Officeova tema</vt:lpstr>
      <vt:lpstr>DELI DNEVA</vt:lpstr>
      <vt:lpstr>PowerPointova predstavitev</vt:lpstr>
      <vt:lpstr>PowerPointova predstavitev</vt:lpstr>
      <vt:lpstr>ALI SKOZI CELOTEN DAN POČNEMO ENAKE STVARI?</vt:lpstr>
      <vt:lpstr>PowerPointova predstavitev</vt:lpstr>
      <vt:lpstr>NALOGA </vt:lpstr>
      <vt:lpstr>OGLEJ SPODNJI DVE FOTOGRAFIJI. POVEJ, KAJ JE BILO PREJ IN KAJ JE BILO POTEM.</vt:lpstr>
      <vt:lpstr>KAJ JE DEČEK NAREDIL PREJ, KAJ POTEM. UGOTOVI PRAVILNI VRSTNI RED SLIČIC.</vt:lpstr>
      <vt:lpstr>SEDAJ SI PRIPRAVI ZVEZEK ZA SPOZAVANJE OKOLJA.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HP</dc:creator>
  <cp:lastModifiedBy>bla blabla</cp:lastModifiedBy>
  <cp:revision>16</cp:revision>
  <dcterms:created xsi:type="dcterms:W3CDTF">2021-01-12T04:29:44Z</dcterms:created>
  <dcterms:modified xsi:type="dcterms:W3CDTF">2022-01-04T16:22:48Z</dcterms:modified>
</cp:coreProperties>
</file>