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6" r:id="rId4"/>
    <p:sldId id="264" r:id="rId5"/>
    <p:sldId id="265" r:id="rId6"/>
    <p:sldId id="267" r:id="rId7"/>
    <p:sldId id="269" r:id="rId8"/>
    <p:sldId id="268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C219D-FEC9-4872-8026-B8C28F503A46}" v="25" dt="2021-01-16T20:19:39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7A4348-7F68-49E8-BF71-160D155FB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C65FB80-6ED5-4F5D-9848-0238F48AA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246E65B-EB2D-4017-80D8-31EB3EDD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106203C-62AE-4106-96C1-5FDB5CED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F81C32-35A5-4AA2-957F-76C2D2F1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716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B9D044-8541-4A23-8BD4-03CD35BA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4AC12D5-B0B0-4750-898E-4C41CD3AE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61CF330-CF1B-4111-9DF4-078DC9F4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28E8CC1-1FD4-4A64-8E01-F54CA6DA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D3E4F83-9164-41E6-8444-8BCCA1F4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47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D843FB7-DEA2-4CB5-8E68-73C1075C9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D953D40-6E92-4C95-A7E5-1377B05F4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48F0E19-9686-4746-BF9A-ABBAC9E7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CAFBFCE-AFEB-4D6A-BACC-7EB772F0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16A9758-D96B-482A-B0BD-97487BED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6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B4AF10-629F-4931-A6D2-FE085A9A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6DF11F-AD91-4A32-A7A3-A51CA61BB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3517801-282B-40FF-97AF-B20EB046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B73D3D2-8C3B-43FF-907F-F9743156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9C6F7C-7B3A-4E30-9A3E-242C5018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52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5D41E0-4C17-4BCF-8369-7458C40F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F8C3020-A1D9-4E7F-8D0C-5E08B161D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65A3472-8682-44D1-91B7-10DE59AC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1492B78-1D15-4928-BEFC-CD83C51C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BF58B9-9941-43D5-821D-9E798BE3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35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9C5706-2A57-4EB7-AB26-C892EA7A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8B9E6D-8C8A-45CD-9E63-E8F4E441B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D1F6D85-94D7-412B-8089-30FE9477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327759D-85BE-44E9-9B64-0A892E2F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2DE7333-4F32-4210-96B3-FB9DE452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49148D6-A8A1-46E9-8DCA-49FC1DE9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93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13E45-FDA9-4462-8123-42629046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35C2883-9EA5-43BE-86FA-6970340F5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53C4164-D782-4C05-8481-01DE0C990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C1A1E93-8E15-483A-B85C-2434607D2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93F4647-686C-43F4-8769-644E1179E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663F89E-0894-4929-AF5D-3910B72C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F89550C-B9BA-4E29-A288-06B3F118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BE30027-261B-4B10-B367-CC57FD64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09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ADF7B0-4CF0-4F63-A1A2-5C463684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7D2DE5D-8448-4D0A-AF32-D0CCB47F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C5C695E-94E2-425D-8EC2-CDD1072D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1BB5326-2D03-4CC1-9B9D-2BB8770A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57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2AB5302-8B8C-40DC-B2DE-F39ACAA1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75EDFB3-70B0-43FC-9F56-3DBA188C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3759940-894D-4658-9634-989EA97E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75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18C04-829F-4BA7-A795-7768B75F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159863-8333-4985-A2C5-039FB3F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B075C63-87DA-460C-8A2C-175655473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CC5F7DC-DF10-4D87-9836-2454F2F4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4E98025-9F85-425A-90E1-42386BFC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CCC447D-0A49-4A12-938B-A206CEF0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4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F50342-62EC-4D18-B41A-8AD98D01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C70831B-4495-4A4C-9CBE-B00E3AF2B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8689738-2969-4CD8-9840-FD95B9463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51BD533-0658-4DD4-8D82-1126C6C4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F4F-FB7A-4F8C-A29B-6662AF59768D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37AF291-D6BD-46C6-B55C-9E01BC01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C43E511-3886-4E18-8149-848C5348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43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06A27E7-F9B8-4B5A-B3A1-3122F0F1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6434A4D-B6AA-4118-BF46-B85270438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2DC8D8-B8A7-4B0F-B86F-EC7740DEF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8F4F-FB7A-4F8C-A29B-6662AF59768D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DF6BCBB-2FA3-4091-B7CD-A30B93D78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830052E-D546-4B72-9561-ADD16B9E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36521-D1C6-486F-A158-C4C666BB6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046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fZCGbE1Vzjo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NSSbF0HTgH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0hl6RZOLD_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6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28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0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32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ame 3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29EBB22-0A5B-4713-87B6-269B86564FC7}"/>
              </a:ext>
            </a:extLst>
          </p:cNvPr>
          <p:cNvSpPr txBox="1"/>
          <p:nvPr/>
        </p:nvSpPr>
        <p:spPr>
          <a:xfrm>
            <a:off x="1778079" y="2653423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2800" b="1" kern="1200" dirty="0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GLASBILA S TIPKAMI</a:t>
            </a:r>
            <a:endParaRPr lang="en-US" sz="2800" b="1" kern="1200" dirty="0">
              <a:solidFill>
                <a:srgbClr val="FF33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7F36789-E2FC-40ED-B5C6-E9D63289D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5" t="12990" r="12988" b="4447"/>
          <a:stretch/>
        </p:blipFill>
        <p:spPr>
          <a:xfrm>
            <a:off x="5865144" y="1532264"/>
            <a:ext cx="5638171" cy="34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4DA6E187-6162-4C13-BB1A-D97885FE15B1}"/>
              </a:ext>
            </a:extLst>
          </p:cNvPr>
          <p:cNvSpPr/>
          <p:nvPr/>
        </p:nvSpPr>
        <p:spPr>
          <a:xfrm>
            <a:off x="768702" y="596348"/>
            <a:ext cx="55394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Poslušaj posnetek skladbe </a:t>
            </a:r>
          </a:p>
          <a:p>
            <a:r>
              <a:rPr lang="sl-SI" sz="32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Kruh z maslom.</a:t>
            </a:r>
          </a:p>
          <a:p>
            <a:endParaRPr lang="sl-SI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 poslušanju skladbo ponazori z gibi - zamisli si, da Pika Nogavička maže </a:t>
            </a:r>
          </a:p>
          <a:p>
            <a:r>
              <a:rPr lang="sl-SI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 na kruh.</a:t>
            </a:r>
          </a:p>
          <a:p>
            <a:endParaRPr lang="sl-SI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31 Audio Track">
            <a:hlinkClick r:id="" action="ppaction://media"/>
            <a:extLst>
              <a:ext uri="{FF2B5EF4-FFF2-40B4-BE49-F238E27FC236}">
                <a16:creationId xmlns:a16="http://schemas.microsoft.com/office/drawing/2014/main" id="{3530E6B8-C3C2-49F9-A9C8-EE0F9110FA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85513" y="878246"/>
            <a:ext cx="609600" cy="609600"/>
          </a:xfrm>
          <a:prstGeom prst="rect">
            <a:avLst/>
          </a:prstGeom>
        </p:spPr>
      </p:pic>
      <p:pic>
        <p:nvPicPr>
          <p:cNvPr id="4" name="Picture 2" descr="Pika nogavička gre v šolo, Želzniki, dvorana na Češnjici, Železniki -  21.10.17 ob 11.30">
            <a:hlinkClick r:id="rId5"/>
            <a:extLst>
              <a:ext uri="{FF2B5EF4-FFF2-40B4-BE49-F238E27FC236}">
                <a16:creationId xmlns:a16="http://schemas.microsoft.com/office/drawing/2014/main" id="{3EF6741A-223B-45F6-8895-6B493EFDA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r="16420"/>
          <a:stretch/>
        </p:blipFill>
        <p:spPr bwMode="auto">
          <a:xfrm>
            <a:off x="7103767" y="4056894"/>
            <a:ext cx="3140087" cy="26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2D2D1086-C39F-43F5-8C06-982020002AC9}"/>
              </a:ext>
            </a:extLst>
          </p:cNvPr>
          <p:cNvSpPr/>
          <p:nvPr/>
        </p:nvSpPr>
        <p:spPr>
          <a:xfrm>
            <a:off x="8673810" y="1723017"/>
            <a:ext cx="2861718" cy="215617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FB88C0D3-FB84-4F06-9FC3-F83D7E437046}"/>
              </a:ext>
            </a:extLst>
          </p:cNvPr>
          <p:cNvSpPr/>
          <p:nvPr/>
        </p:nvSpPr>
        <p:spPr>
          <a:xfrm>
            <a:off x="9064409" y="2167551"/>
            <a:ext cx="2358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Kateri inštrument slišiš v skladbi? </a:t>
            </a:r>
            <a:endParaRPr lang="sl-SI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F0B97CC-D970-4937-A24D-1C582484C725}"/>
              </a:ext>
            </a:extLst>
          </p:cNvPr>
          <p:cNvSpPr txBox="1"/>
          <p:nvPr/>
        </p:nvSpPr>
        <p:spPr>
          <a:xfrm>
            <a:off x="887896" y="5658678"/>
            <a:ext cx="230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Klavir.</a:t>
            </a:r>
          </a:p>
        </p:txBody>
      </p:sp>
    </p:spTree>
    <p:extLst>
      <p:ext uri="{BB962C8B-B14F-4D97-AF65-F5344CB8AC3E}">
        <p14:creationId xmlns:p14="http://schemas.microsoft.com/office/powerpoint/2010/main" val="30971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lavirji in pianini | Salon klavirjev Benton d.o.o.">
            <a:extLst>
              <a:ext uri="{FF2B5EF4-FFF2-40B4-BE49-F238E27FC236}">
                <a16:creationId xmlns:a16="http://schemas.microsoft.com/office/drawing/2014/main" id="{64443BD5-F818-4FD6-AF45-99B89CFFC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3" y="442706"/>
            <a:ext cx="40671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ANINO YAMAHA - NOVO, cena že od 3.420€">
            <a:extLst>
              <a:ext uri="{FF2B5EF4-FFF2-40B4-BE49-F238E27FC236}">
                <a16:creationId xmlns:a16="http://schemas.microsoft.com/office/drawing/2014/main" id="{F4DD51E9-B184-48C9-9EDC-47D4418DA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04" y="330439"/>
            <a:ext cx="3546613" cy="306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LASBILA S TIPKAMI">
            <a:extLst>
              <a:ext uri="{FF2B5EF4-FFF2-40B4-BE49-F238E27FC236}">
                <a16:creationId xmlns:a16="http://schemas.microsoft.com/office/drawing/2014/main" id="{C32ABF7F-8F09-4D82-9F3A-FA05A37F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33" y="4384726"/>
            <a:ext cx="4036258" cy="215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Yamaha ARIUS YDP-144 R električni klavir | M4 Music Store">
            <a:extLst>
              <a:ext uri="{FF2B5EF4-FFF2-40B4-BE49-F238E27FC236}">
                <a16:creationId xmlns:a16="http://schemas.microsoft.com/office/drawing/2014/main" id="{C0EC58B1-116A-411D-B338-B22FA7286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b="6534"/>
          <a:stretch/>
        </p:blipFill>
        <p:spPr bwMode="auto">
          <a:xfrm>
            <a:off x="8198059" y="3873972"/>
            <a:ext cx="3371853" cy="28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8EDD2E4-642B-4726-A7B7-746119686A9F}"/>
              </a:ext>
            </a:extLst>
          </p:cNvPr>
          <p:cNvSpPr txBox="1"/>
          <p:nvPr/>
        </p:nvSpPr>
        <p:spPr>
          <a:xfrm>
            <a:off x="253383" y="376847"/>
            <a:ext cx="430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Klavir</a:t>
            </a: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sodi med glasbila s tipkami. </a:t>
            </a:r>
            <a:endParaRPr lang="sl-SI" sz="2000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349FDE2-F385-4C47-AF13-DA4C5B36681B}"/>
              </a:ext>
            </a:extLst>
          </p:cNvPr>
          <p:cNvSpPr txBox="1"/>
          <p:nvPr/>
        </p:nvSpPr>
        <p:spPr>
          <a:xfrm>
            <a:off x="8717444" y="3045928"/>
            <a:ext cx="395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sodi tudi </a:t>
            </a:r>
            <a:r>
              <a:rPr lang="sl-SI" sz="2000" b="1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pianino</a:t>
            </a: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2000" dirty="0">
              <a:solidFill>
                <a:srgbClr val="00B050"/>
              </a:solidFill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D3DF3BA-A994-48E6-9071-E340B9A8706B}"/>
              </a:ext>
            </a:extLst>
          </p:cNvPr>
          <p:cNvSpPr/>
          <p:nvPr/>
        </p:nvSpPr>
        <p:spPr>
          <a:xfrm>
            <a:off x="3691322" y="4376671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sintetizator</a:t>
            </a:r>
            <a:endParaRPr lang="sl-SI" sz="2000" b="1" u="sng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AF31501A-81D6-48A9-A06E-C9B189FD1ED9}"/>
              </a:ext>
            </a:extLst>
          </p:cNvPr>
          <p:cNvSpPr/>
          <p:nvPr/>
        </p:nvSpPr>
        <p:spPr>
          <a:xfrm>
            <a:off x="8465653" y="6418193"/>
            <a:ext cx="3485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digitalni klavir – </a:t>
            </a:r>
            <a:r>
              <a:rPr lang="sl-SI" sz="20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klavinova</a:t>
            </a:r>
            <a:r>
              <a:rPr lang="sl-SI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dirty="0"/>
          </a:p>
        </p:txBody>
      </p:sp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id="{2B257C8F-F5E9-4BFB-9107-9A11080DBB34}"/>
              </a:ext>
            </a:extLst>
          </p:cNvPr>
          <p:cNvSpPr/>
          <p:nvPr/>
        </p:nvSpPr>
        <p:spPr>
          <a:xfrm>
            <a:off x="4673873" y="834887"/>
            <a:ext cx="2861718" cy="215617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44A7ED4-46A7-4D42-928F-65E28BAD867D}"/>
              </a:ext>
            </a:extLst>
          </p:cNvPr>
          <p:cNvSpPr/>
          <p:nvPr/>
        </p:nvSpPr>
        <p:spPr>
          <a:xfrm>
            <a:off x="5148470" y="962053"/>
            <a:ext cx="1967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Razlika med klavirjem in pianinom je v velikosti. </a:t>
            </a:r>
            <a:endParaRPr lang="sl-SI" sz="2400" dirty="0"/>
          </a:p>
        </p:txBody>
      </p:sp>
      <p:sp>
        <p:nvSpPr>
          <p:cNvPr id="18" name="Oblaček govora: elipsa 17">
            <a:extLst>
              <a:ext uri="{FF2B5EF4-FFF2-40B4-BE49-F238E27FC236}">
                <a16:creationId xmlns:a16="http://schemas.microsoft.com/office/drawing/2014/main" id="{EFC2857B-5A28-47C5-B7C2-E46B52680CE9}"/>
              </a:ext>
            </a:extLst>
          </p:cNvPr>
          <p:cNvSpPr/>
          <p:nvPr/>
        </p:nvSpPr>
        <p:spPr>
          <a:xfrm>
            <a:off x="171868" y="4345745"/>
            <a:ext cx="2730357" cy="225013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F161D170-5028-45A3-B7DB-5BDCE8AAAF3D}"/>
              </a:ext>
            </a:extLst>
          </p:cNvPr>
          <p:cNvSpPr/>
          <p:nvPr/>
        </p:nvSpPr>
        <p:spPr>
          <a:xfrm>
            <a:off x="550626" y="4457575"/>
            <a:ext cx="1685029" cy="182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20000"/>
              </a:lnSpc>
            </a:pPr>
            <a:r>
              <a:rPr lang="sl-SI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Podobna sta jima električna klavirja:</a:t>
            </a:r>
          </a:p>
        </p:txBody>
      </p:sp>
    </p:spTree>
    <p:extLst>
      <p:ext uri="{BB962C8B-B14F-4D97-AF65-F5344CB8AC3E}">
        <p14:creationId xmlns:p14="http://schemas.microsoft.com/office/powerpoint/2010/main" val="29215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10023C5F-5279-47F4-871F-F0373E737DC3}"/>
              </a:ext>
            </a:extLst>
          </p:cNvPr>
          <p:cNvSpPr/>
          <p:nvPr/>
        </p:nvSpPr>
        <p:spPr>
          <a:xfrm>
            <a:off x="781878" y="237387"/>
            <a:ext cx="4068417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Orgle</a:t>
            </a:r>
            <a:r>
              <a:rPr lang="sl-SI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so kraljica glasbil.</a:t>
            </a:r>
          </a:p>
          <a:p>
            <a:r>
              <a:rPr lang="sl-SI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 največji inštrument.</a:t>
            </a:r>
          </a:p>
          <a:p>
            <a:r>
              <a:rPr lang="sl-SI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Najdemo jih v cerkvah.</a:t>
            </a:r>
          </a:p>
          <a:p>
            <a:r>
              <a:rPr lang="sl-SI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Glasbenik, ki igra na</a:t>
            </a:r>
          </a:p>
          <a:p>
            <a:r>
              <a:rPr lang="sl-SI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orgle, je organist.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800" dirty="0">
                <a:solidFill>
                  <a:srgbClr val="00B050"/>
                </a:solidFill>
                <a:latin typeface="Arial" panose="020B0604020202020204" pitchFamily="34" charset="0"/>
              </a:rPr>
              <a:t>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800" dirty="0">
                <a:solidFill>
                  <a:srgbClr val="00B050"/>
                </a:solidFill>
                <a:latin typeface="Arial" panose="020B0604020202020204" pitchFamily="34" charset="0"/>
              </a:rPr>
              <a:t>Poslušaj del skladbe: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000" dirty="0">
                <a:solidFill>
                  <a:srgbClr val="00B050"/>
                </a:solidFill>
                <a:hlinkClick r:id="rId2"/>
              </a:rPr>
              <a:t>https://www.youtube.com/watch?v=NSSbF0HTgHs</a:t>
            </a:r>
            <a:endParaRPr lang="sl-SI" sz="2000" dirty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l-SI" sz="28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orgle.si | ORGLE SLOVENIJE | Ars organi Sloveniae">
            <a:extLst>
              <a:ext uri="{FF2B5EF4-FFF2-40B4-BE49-F238E27FC236}">
                <a16:creationId xmlns:a16="http://schemas.microsoft.com/office/drawing/2014/main" id="{0122454F-8BD6-4EA0-961E-37EFDEAF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43" y="899996"/>
            <a:ext cx="6695193" cy="43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D4B8162A-A308-454F-B923-CBBD48839423}"/>
              </a:ext>
            </a:extLst>
          </p:cNvPr>
          <p:cNvSpPr/>
          <p:nvPr/>
        </p:nvSpPr>
        <p:spPr>
          <a:xfrm>
            <a:off x="530087" y="569138"/>
            <a:ext cx="4903304" cy="5654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sl-SI" sz="3200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Harmonika</a:t>
            </a:r>
            <a:r>
              <a:rPr lang="sl-SI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 na sredini gubast meh, ki ga raztegujemo in stiskamo. Glasbenik, ki igra na harmoniko, je harmonikar.</a:t>
            </a:r>
          </a:p>
          <a:p>
            <a:pPr marL="180340">
              <a:lnSpc>
                <a:spcPct val="115000"/>
              </a:lnSpc>
            </a:pPr>
            <a:endParaRPr lang="sl-SI" sz="32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180340">
              <a:lnSpc>
                <a:spcPct val="115000"/>
              </a:lnSpc>
            </a:pPr>
            <a:r>
              <a:rPr lang="sl-SI" sz="2800" dirty="0">
                <a:solidFill>
                  <a:srgbClr val="00B050"/>
                </a:solidFill>
                <a:latin typeface="Arial" panose="020B0604020202020204" pitchFamily="34" charset="0"/>
              </a:rPr>
              <a:t>Poslušaj del skladbe:</a:t>
            </a:r>
            <a:endParaRPr lang="sl-SI" sz="28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https://www.youtube.com/watch?v=0hl6RZOLD_E</a:t>
            </a:r>
            <a:endParaRPr lang="sl-SI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endParaRPr lang="sl-SI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OHNER harmonika BRAVO III 96 Black - Ceneje.si">
            <a:extLst>
              <a:ext uri="{FF2B5EF4-FFF2-40B4-BE49-F238E27FC236}">
                <a16:creationId xmlns:a16="http://schemas.microsoft.com/office/drawing/2014/main" id="{3BCC9F0D-2559-4DCC-BC46-AF59BD108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8" y="1131589"/>
            <a:ext cx="6361842" cy="478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21A9607-B802-4071-A5DD-36A754EDE707}"/>
              </a:ext>
            </a:extLst>
          </p:cNvPr>
          <p:cNvSpPr txBox="1"/>
          <p:nvPr/>
        </p:nvSpPr>
        <p:spPr>
          <a:xfrm>
            <a:off x="864841" y="678958"/>
            <a:ext cx="459850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Glasbila s tipkami si lahko ogledaš in poslušaš na spletni strani </a:t>
            </a:r>
            <a:r>
              <a:rPr lang="sl-SI" sz="4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lilibi.si</a:t>
            </a:r>
            <a:r>
              <a:rPr lang="sl-SI" sz="4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tako da slediš navodilom ob puščici.</a:t>
            </a:r>
          </a:p>
          <a:p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4B26C55-6E8D-4083-9E43-376185850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4" t="32302" r="48272" b="22003"/>
          <a:stretch/>
        </p:blipFill>
        <p:spPr>
          <a:xfrm>
            <a:off x="6057700" y="1441410"/>
            <a:ext cx="5940413" cy="3458778"/>
          </a:xfrm>
          <a:prstGeom prst="rect">
            <a:avLst/>
          </a:prstGeom>
        </p:spPr>
      </p:pic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FD7E5EE1-E171-43D2-829A-15B9A67317A1}"/>
              </a:ext>
            </a:extLst>
          </p:cNvPr>
          <p:cNvSpPr/>
          <p:nvPr/>
        </p:nvSpPr>
        <p:spPr>
          <a:xfrm>
            <a:off x="5155922" y="1596706"/>
            <a:ext cx="940078" cy="38777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74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E482C339-0E26-407B-B17B-A1A8E3EDB593}"/>
              </a:ext>
            </a:extLst>
          </p:cNvPr>
          <p:cNvSpPr/>
          <p:nvPr/>
        </p:nvSpPr>
        <p:spPr>
          <a:xfrm>
            <a:off x="755374" y="304800"/>
            <a:ext cx="3710609" cy="9276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ZAPIS V ZVEZEK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5FE5EE8-2968-4D24-BE10-67319B4A089F}"/>
              </a:ext>
            </a:extLst>
          </p:cNvPr>
          <p:cNvSpPr txBox="1"/>
          <p:nvPr/>
        </p:nvSpPr>
        <p:spPr>
          <a:xfrm>
            <a:off x="1868557" y="1577009"/>
            <a:ext cx="88524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Glasbila s tipkami</a:t>
            </a:r>
          </a:p>
          <a:p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KLAVIR / PIANINO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   pianist</a:t>
            </a:r>
          </a:p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Električni klavir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sintetizator,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klavinova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HARMONIKA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    harmonikar</a:t>
            </a:r>
          </a:p>
          <a:p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ORGLE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     organist</a:t>
            </a: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BD369A7D-30CD-43EA-920A-FABFD24325C0}"/>
              </a:ext>
            </a:extLst>
          </p:cNvPr>
          <p:cNvCxnSpPr/>
          <p:nvPr/>
        </p:nvCxnSpPr>
        <p:spPr>
          <a:xfrm>
            <a:off x="5459896" y="2862470"/>
            <a:ext cx="3578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27306D6D-7AC6-4DBD-9B03-9E850FD9999E}"/>
              </a:ext>
            </a:extLst>
          </p:cNvPr>
          <p:cNvCxnSpPr/>
          <p:nvPr/>
        </p:nvCxnSpPr>
        <p:spPr>
          <a:xfrm>
            <a:off x="4485860" y="4797288"/>
            <a:ext cx="3578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13BAE982-CA1B-4387-810A-9BA22A7CCEC0}"/>
              </a:ext>
            </a:extLst>
          </p:cNvPr>
          <p:cNvCxnSpPr/>
          <p:nvPr/>
        </p:nvCxnSpPr>
        <p:spPr>
          <a:xfrm>
            <a:off x="3551582" y="5327374"/>
            <a:ext cx="3578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51BFFCE-9628-438B-AA32-95BDCA331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11576" b="-2"/>
          <a:stretch/>
        </p:blipFill>
        <p:spPr bwMode="auto">
          <a:xfrm>
            <a:off x="563574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KA NOGAVICKA_01">
            <a:hlinkClick r:id="" action="ppaction://media"/>
            <a:extLst>
              <a:ext uri="{FF2B5EF4-FFF2-40B4-BE49-F238E27FC236}">
                <a16:creationId xmlns:a16="http://schemas.microsoft.com/office/drawing/2014/main" id="{29D30BE3-54B0-428E-AB21-1150CCDBD4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3584" y="3272597"/>
            <a:ext cx="609600" cy="6096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9DFD5CF-B431-43B8-8BBF-1742F9C252F2}"/>
              </a:ext>
            </a:extLst>
          </p:cNvPr>
          <p:cNvSpPr txBox="1"/>
          <p:nvPr/>
        </p:nvSpPr>
        <p:spPr>
          <a:xfrm>
            <a:off x="6599584" y="848139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 enkrat poslušaj Piko Nogavičko.</a:t>
            </a:r>
          </a:p>
        </p:txBody>
      </p:sp>
    </p:spTree>
    <p:extLst>
      <p:ext uri="{BB962C8B-B14F-4D97-AF65-F5344CB8AC3E}">
        <p14:creationId xmlns:p14="http://schemas.microsoft.com/office/powerpoint/2010/main" val="396942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202</Words>
  <Application>Microsoft Office PowerPoint</Application>
  <PresentationFormat>Širokozaslonsko</PresentationFormat>
  <Paragraphs>38</Paragraphs>
  <Slides>8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Diana</dc:creator>
  <cp:lastModifiedBy>Dom</cp:lastModifiedBy>
  <cp:revision>14</cp:revision>
  <dcterms:created xsi:type="dcterms:W3CDTF">2021-01-16T20:11:52Z</dcterms:created>
  <dcterms:modified xsi:type="dcterms:W3CDTF">2021-01-28T19:32:12Z</dcterms:modified>
</cp:coreProperties>
</file>