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F1F3A5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146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960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93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658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293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24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255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80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995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296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706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1535D-FE71-4C22-91C6-478843F8C285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26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troski.rtvslo.si/infodrom/prispevek/206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KOLEDAR</a:t>
            </a:r>
            <a:br>
              <a:rPr lang="sl-SI" dirty="0"/>
            </a:br>
            <a:r>
              <a:rPr lang="sl-SI" sz="3600" b="1" dirty="0">
                <a:solidFill>
                  <a:schemeClr val="accent2">
                    <a:lumMod val="75000"/>
                  </a:schemeClr>
                </a:solidFill>
              </a:rPr>
              <a:t>ISKANJE PODATKOV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2387600"/>
            <a:ext cx="12192000" cy="44704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75" y="2387600"/>
            <a:ext cx="5336261" cy="37765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39931" y="2569029"/>
            <a:ext cx="265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</a:rPr>
              <a:t>Danes potrebuješ koledar.</a:t>
            </a:r>
          </a:p>
        </p:txBody>
      </p:sp>
    </p:spTree>
    <p:extLst>
      <p:ext uri="{BB962C8B-B14F-4D97-AF65-F5344CB8AC3E}">
        <p14:creationId xmlns:p14="http://schemas.microsoft.com/office/powerpoint/2010/main" val="12432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0B5A3C57-4B4E-4EA3-99CA-8BCA80ED97B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2315" r="5869" b="2315"/>
          <a:stretch/>
        </p:blipFill>
        <p:spPr bwMode="auto">
          <a:xfrm>
            <a:off x="150725" y="1156792"/>
            <a:ext cx="5546785" cy="5287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150725" y="71383"/>
            <a:ext cx="2411604" cy="823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rgbClr val="FF0000"/>
                </a:solidFill>
              </a:rPr>
              <a:t>MESECI</a:t>
            </a:r>
          </a:p>
        </p:txBody>
      </p:sp>
      <p:sp>
        <p:nvSpPr>
          <p:cNvPr id="5" name="Elipsa 4"/>
          <p:cNvSpPr/>
          <p:nvPr/>
        </p:nvSpPr>
        <p:spPr>
          <a:xfrm rot="1119628">
            <a:off x="-4733" y="2611232"/>
            <a:ext cx="762866" cy="1293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Navzdol ukrivljena puščica 6"/>
          <p:cNvSpPr/>
          <p:nvPr/>
        </p:nvSpPr>
        <p:spPr>
          <a:xfrm rot="19645240">
            <a:off x="-11274" y="1083968"/>
            <a:ext cx="2847185" cy="730110"/>
          </a:xfrm>
          <a:prstGeom prst="curvedDownArrow">
            <a:avLst>
              <a:gd name="adj1" fmla="val 25000"/>
              <a:gd name="adj2" fmla="val 50000"/>
              <a:gd name="adj3" fmla="val 65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8098971" y="252041"/>
            <a:ext cx="150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9E3C468-4F63-42FE-87AE-955387AD5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10" t="28997" r="39087" b="16868"/>
          <a:stretch/>
        </p:blipFill>
        <p:spPr>
          <a:xfrm>
            <a:off x="6205491" y="925005"/>
            <a:ext cx="5835784" cy="57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3"/>
          <a:srcRect l="15344" t="33158" r="62963" b="44973"/>
          <a:stretch/>
        </p:blipFill>
        <p:spPr bwMode="auto">
          <a:xfrm>
            <a:off x="107078" y="400609"/>
            <a:ext cx="3054699" cy="189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/>
          <p:cNvPicPr/>
          <p:nvPr/>
        </p:nvPicPr>
        <p:blipFill rotWithShape="1">
          <a:blip r:embed="rId4"/>
          <a:srcRect l="29630" t="33862" r="52513" b="49912"/>
          <a:stretch/>
        </p:blipFill>
        <p:spPr bwMode="auto">
          <a:xfrm>
            <a:off x="3386294" y="471571"/>
            <a:ext cx="2891285" cy="188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/>
          <p:cNvPicPr/>
          <p:nvPr/>
        </p:nvPicPr>
        <p:blipFill rotWithShape="1">
          <a:blip r:embed="rId5"/>
          <a:srcRect l="36508" t="37154" r="41402" b="40035"/>
          <a:stretch/>
        </p:blipFill>
        <p:spPr bwMode="auto">
          <a:xfrm>
            <a:off x="6390752" y="471573"/>
            <a:ext cx="2843684" cy="182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/>
          <p:cNvPicPr/>
          <p:nvPr/>
        </p:nvPicPr>
        <p:blipFill rotWithShape="1">
          <a:blip r:embed="rId6"/>
          <a:srcRect l="34656" t="31276" r="41667" b="44033"/>
          <a:stretch/>
        </p:blipFill>
        <p:spPr bwMode="auto">
          <a:xfrm>
            <a:off x="9262736" y="471571"/>
            <a:ext cx="2832987" cy="188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/>
          <p:cNvPicPr/>
          <p:nvPr/>
        </p:nvPicPr>
        <p:blipFill rotWithShape="1">
          <a:blip r:embed="rId7"/>
          <a:srcRect l="33466" t="31276" r="42592" b="42622"/>
          <a:stretch/>
        </p:blipFill>
        <p:spPr bwMode="auto">
          <a:xfrm>
            <a:off x="112900" y="2628144"/>
            <a:ext cx="3054699" cy="1765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/>
          <p:cNvPicPr/>
          <p:nvPr/>
        </p:nvPicPr>
        <p:blipFill rotWithShape="1">
          <a:blip r:embed="rId8"/>
          <a:srcRect l="26190" t="32216" r="48942" b="45679"/>
          <a:stretch/>
        </p:blipFill>
        <p:spPr bwMode="auto">
          <a:xfrm>
            <a:off x="3307561" y="2693333"/>
            <a:ext cx="2880025" cy="1732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/>
          <p:cNvPicPr/>
          <p:nvPr/>
        </p:nvPicPr>
        <p:blipFill rotWithShape="1">
          <a:blip r:embed="rId9"/>
          <a:srcRect l="30027" t="37625" r="40608" b="26161"/>
          <a:stretch/>
        </p:blipFill>
        <p:spPr bwMode="auto">
          <a:xfrm>
            <a:off x="6264434" y="2693333"/>
            <a:ext cx="2970002" cy="1699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/>
          <p:cNvPicPr/>
          <p:nvPr/>
        </p:nvPicPr>
        <p:blipFill rotWithShape="1">
          <a:blip r:embed="rId10"/>
          <a:srcRect l="35185" t="35509" r="40476" b="37213"/>
          <a:stretch/>
        </p:blipFill>
        <p:spPr bwMode="auto">
          <a:xfrm>
            <a:off x="9366026" y="2693333"/>
            <a:ext cx="2729698" cy="1699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/>
          <p:cNvPicPr/>
          <p:nvPr/>
        </p:nvPicPr>
        <p:blipFill rotWithShape="1">
          <a:blip r:embed="rId11"/>
          <a:srcRect l="33995" t="31981" r="42989" b="42387"/>
          <a:stretch/>
        </p:blipFill>
        <p:spPr bwMode="auto">
          <a:xfrm>
            <a:off x="107078" y="4715830"/>
            <a:ext cx="3116915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Slika 11"/>
          <p:cNvPicPr/>
          <p:nvPr/>
        </p:nvPicPr>
        <p:blipFill rotWithShape="1">
          <a:blip r:embed="rId12"/>
          <a:srcRect l="34921" t="35509" r="41005" b="43327"/>
          <a:stretch/>
        </p:blipFill>
        <p:spPr bwMode="auto">
          <a:xfrm>
            <a:off x="3281249" y="4715829"/>
            <a:ext cx="2929093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/>
          <p:cNvPicPr/>
          <p:nvPr/>
        </p:nvPicPr>
        <p:blipFill rotWithShape="1">
          <a:blip r:embed="rId13"/>
          <a:srcRect l="33862" t="38566" r="41005" b="38859"/>
          <a:stretch/>
        </p:blipFill>
        <p:spPr bwMode="auto">
          <a:xfrm>
            <a:off x="6277579" y="4715828"/>
            <a:ext cx="2956856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13"/>
          <p:cNvPicPr/>
          <p:nvPr/>
        </p:nvPicPr>
        <p:blipFill rotWithShape="1">
          <a:blip r:embed="rId14"/>
          <a:srcRect l="33863" t="33392" r="41931" b="40506"/>
          <a:stretch/>
        </p:blipFill>
        <p:spPr bwMode="auto">
          <a:xfrm>
            <a:off x="9345615" y="4715828"/>
            <a:ext cx="2750108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3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611855" y="409212"/>
            <a:ext cx="524668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</a:t>
            </a: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JANUAR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FEBRUAR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MAREC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APRIL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MAJ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JUNIJ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JULIJ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AVGUST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SEPTEMBER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OKTOBER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NOVEMBER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DECEMBER</a:t>
            </a:r>
          </a:p>
        </p:txBody>
      </p:sp>
      <p:pic>
        <p:nvPicPr>
          <p:cNvPr id="3" name="Picture 7" descr="ro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625" y="234409"/>
            <a:ext cx="7905821" cy="5216525"/>
          </a:xfrm>
          <a:prstGeom prst="rect">
            <a:avLst/>
          </a:prstGeom>
          <a:noFill/>
        </p:spPr>
      </p:pic>
      <p:sp>
        <p:nvSpPr>
          <p:cNvPr id="4" name="PoljeZBesedilom 3"/>
          <p:cNvSpPr txBox="1"/>
          <p:nvPr/>
        </p:nvSpPr>
        <p:spPr>
          <a:xfrm>
            <a:off x="4197531" y="5625737"/>
            <a:ext cx="7532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ZAKAJ IMA FEBRUAR LE 28 DNI?</a:t>
            </a:r>
          </a:p>
          <a:p>
            <a:r>
              <a:rPr lang="sl-SI" dirty="0">
                <a:hlinkClick r:id="rId4"/>
              </a:rPr>
              <a:t>https://otroski.rtvslo.si/infodrom/prispevek/2069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6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3550" y="1230313"/>
            <a:ext cx="52466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PONEDELJEK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TOREK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SREDA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ČETRTEK 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PETEK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SOBOTA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NEDELJA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41475" y="261938"/>
            <a:ext cx="52466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DNEVI V TEDNU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24" y="1154339"/>
            <a:ext cx="5799184" cy="43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lendari i planeri za ispis Januar 2022 A4, A3 u PDF i PNG - 7calendar">
            <a:extLst>
              <a:ext uri="{FF2B5EF4-FFF2-40B4-BE49-F238E27FC236}">
                <a16:creationId xmlns:a16="http://schemas.microsoft.com/office/drawing/2014/main" id="{F8DBDBFE-E9BE-4141-B3BD-4F14509B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313115"/>
            <a:ext cx="7196261" cy="509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8125097" y="679268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POIŠČI 1. JANUAR. KATERI DAN JE TO?</a:t>
            </a:r>
          </a:p>
        </p:txBody>
      </p:sp>
      <p:sp>
        <p:nvSpPr>
          <p:cNvPr id="5" name="Elipsa 4"/>
          <p:cNvSpPr/>
          <p:nvPr/>
        </p:nvSpPr>
        <p:spPr>
          <a:xfrm>
            <a:off x="5039050" y="1427725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4153355" y="2636205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182879" y="4585064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182879" y="2641171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8125097" y="1243540"/>
            <a:ext cx="373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POIŠČI ZADNJI JANUAR. KATERI DAN JE TO?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8125096" y="2192663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KATERI DAN JE DANES?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8125095" y="2885555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KATERI DAN PO VRSTI BO TA PETEK?</a:t>
            </a:r>
          </a:p>
        </p:txBody>
      </p:sp>
    </p:spTree>
    <p:extLst>
      <p:ext uri="{BB962C8B-B14F-4D97-AF65-F5344CB8AC3E}">
        <p14:creationId xmlns:p14="http://schemas.microsoft.com/office/powerpoint/2010/main" val="25145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lovni koledar 2022 - z dotiskom cena že od 1,79€">
            <a:extLst>
              <a:ext uri="{FF2B5EF4-FFF2-40B4-BE49-F238E27FC236}">
                <a16:creationId xmlns:a16="http://schemas.microsoft.com/office/drawing/2014/main" id="{ACB4C50D-63DE-4215-9DD5-6FEFE9E0C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15562" r="1930" b="43819"/>
          <a:stretch/>
        </p:blipFill>
        <p:spPr bwMode="auto">
          <a:xfrm>
            <a:off x="568170" y="87924"/>
            <a:ext cx="10280729" cy="432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34401" y="5329082"/>
            <a:ext cx="1061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 SVOJEM KOLEDARJU POIŠČI SLOVENSKI KULTURNI PRAZNIK. KDAJ BO?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434401" y="4823534"/>
            <a:ext cx="686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KOLIKO DNI IMA LETOS FEBRUAR?</a:t>
            </a:r>
          </a:p>
        </p:txBody>
      </p:sp>
      <p:sp>
        <p:nvSpPr>
          <p:cNvPr id="16" name="Elipsa 15"/>
          <p:cNvSpPr/>
          <p:nvPr/>
        </p:nvSpPr>
        <p:spPr>
          <a:xfrm>
            <a:off x="3592295" y="1769937"/>
            <a:ext cx="1075102" cy="8312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/>
          <p:cNvSpPr/>
          <p:nvPr/>
        </p:nvSpPr>
        <p:spPr>
          <a:xfrm>
            <a:off x="2099083" y="3326081"/>
            <a:ext cx="1023194" cy="72575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3"/>
          <a:srcRect l="20899" t="14344" r="51455" b="16755"/>
          <a:stretch/>
        </p:blipFill>
        <p:spPr bwMode="auto">
          <a:xfrm>
            <a:off x="2530691" y="-26129"/>
            <a:ext cx="4767401" cy="6879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903497" y="4042720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6498535" y="4060455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3254374" y="4278291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3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374150" y="3655813"/>
            <a:ext cx="78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2022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551893" y="4278291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4" t="-1" r="13375" b="43934"/>
          <a:stretch/>
        </p:blipFill>
        <p:spPr>
          <a:xfrm>
            <a:off x="10020779" y="4399614"/>
            <a:ext cx="1497874" cy="1820092"/>
          </a:xfrm>
          <a:prstGeom prst="rect">
            <a:avLst/>
          </a:prstGeom>
        </p:spPr>
      </p:pic>
      <p:sp>
        <p:nvSpPr>
          <p:cNvPr id="12" name="Ovalni oblaček 11"/>
          <p:cNvSpPr/>
          <p:nvPr/>
        </p:nvSpPr>
        <p:spPr>
          <a:xfrm rot="17476671">
            <a:off x="8035783" y="3596491"/>
            <a:ext cx="1829556" cy="2102264"/>
          </a:xfrm>
          <a:prstGeom prst="wedgeEllipseCallout">
            <a:avLst>
              <a:gd name="adj1" fmla="val -27192"/>
              <a:gd name="adj2" fmla="val 8251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8231167" y="4245121"/>
            <a:ext cx="357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POGLEJ, </a:t>
            </a:r>
          </a:p>
          <a:p>
            <a:r>
              <a:rPr lang="sl-SI" b="1" dirty="0">
                <a:solidFill>
                  <a:srgbClr val="FF0000"/>
                </a:solidFill>
              </a:rPr>
              <a:t>KJE ZAČNEŠ.</a:t>
            </a:r>
          </a:p>
        </p:txBody>
      </p:sp>
      <p:sp>
        <p:nvSpPr>
          <p:cNvPr id="15" name="Krožna puščica 14"/>
          <p:cNvSpPr/>
          <p:nvPr/>
        </p:nvSpPr>
        <p:spPr>
          <a:xfrm flipH="1">
            <a:off x="5839974" y="3234967"/>
            <a:ext cx="2321184" cy="1580356"/>
          </a:xfrm>
          <a:prstGeom prst="circularArrow">
            <a:avLst>
              <a:gd name="adj1" fmla="val 12500"/>
              <a:gd name="adj2" fmla="val 948001"/>
              <a:gd name="adj3" fmla="val 20457681"/>
              <a:gd name="adj4" fmla="val 10800000"/>
              <a:gd name="adj5" fmla="val 160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296091" y="261257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NALOGA – opravi jo ustno</a:t>
            </a:r>
          </a:p>
        </p:txBody>
      </p:sp>
    </p:spTree>
    <p:extLst>
      <p:ext uri="{BB962C8B-B14F-4D97-AF65-F5344CB8AC3E}">
        <p14:creationId xmlns:p14="http://schemas.microsoft.com/office/powerpoint/2010/main" val="29451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2" grpId="0" animBg="1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128</Words>
  <Application>Microsoft Office PowerPoint</Application>
  <PresentationFormat>Širokozaslonsko</PresentationFormat>
  <Paragraphs>40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Book Antiqua</vt:lpstr>
      <vt:lpstr>Calibri</vt:lpstr>
      <vt:lpstr>Calibri Light</vt:lpstr>
      <vt:lpstr>Officeova tema</vt:lpstr>
      <vt:lpstr>KOLEDAR ISKANJE PODATKOV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KOLEDAR ISKANJE PODATKOV</dc:title>
  <dc:creator>Zvonka Filipič</dc:creator>
  <cp:lastModifiedBy>bla blabla</cp:lastModifiedBy>
  <cp:revision>18</cp:revision>
  <dcterms:created xsi:type="dcterms:W3CDTF">2021-01-16T18:26:30Z</dcterms:created>
  <dcterms:modified xsi:type="dcterms:W3CDTF">2022-01-09T12:58:53Z</dcterms:modified>
</cp:coreProperties>
</file>