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5" r:id="rId4"/>
  </p:sldMasterIdLst>
  <p:notesMasterIdLst>
    <p:notesMasterId r:id="rId14"/>
  </p:notesMasterIdLst>
  <p:sldIdLst>
    <p:sldId id="256" r:id="rId5"/>
    <p:sldId id="266" r:id="rId6"/>
    <p:sldId id="265" r:id="rId7"/>
    <p:sldId id="259" r:id="rId8"/>
    <p:sldId id="264" r:id="rId9"/>
    <p:sldId id="267" r:id="rId10"/>
    <p:sldId id="268" r:id="rId11"/>
    <p:sldId id="262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00"/>
    <a:srgbClr val="800080"/>
    <a:srgbClr val="FFFF99"/>
    <a:srgbClr val="FF0000"/>
    <a:srgbClr val="006600"/>
    <a:srgbClr val="990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12" autoAdjust="0"/>
  </p:normalViewPr>
  <p:slideViewPr>
    <p:cSldViewPr snapToGrid="0">
      <p:cViewPr varScale="1">
        <p:scale>
          <a:sx n="89" d="100"/>
          <a:sy n="89" d="100"/>
        </p:scale>
        <p:origin x="12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vira Čengija" userId="aecd915e-0c26-42e2-8a7c-3e53cdf74cab" providerId="ADAL" clId="{D0FB2943-6172-4342-B502-FEDA1A32E2C7}"/>
    <pc:docChg chg="custSel modSld">
      <pc:chgData name="Elvira Čengija" userId="aecd915e-0c26-42e2-8a7c-3e53cdf74cab" providerId="ADAL" clId="{D0FB2943-6172-4342-B502-FEDA1A32E2C7}" dt="2021-01-02T10:36:21.306" v="4" actId="478"/>
      <pc:docMkLst>
        <pc:docMk/>
      </pc:docMkLst>
      <pc:sldChg chg="delSp">
        <pc:chgData name="Elvira Čengija" userId="aecd915e-0c26-42e2-8a7c-3e53cdf74cab" providerId="ADAL" clId="{D0FB2943-6172-4342-B502-FEDA1A32E2C7}" dt="2021-01-02T10:36:21.306" v="4" actId="478"/>
        <pc:sldMkLst>
          <pc:docMk/>
          <pc:sldMk cId="2934520657" sldId="266"/>
        </pc:sldMkLst>
        <pc:spChg chg="del">
          <ac:chgData name="Elvira Čengija" userId="aecd915e-0c26-42e2-8a7c-3e53cdf74cab" providerId="ADAL" clId="{D0FB2943-6172-4342-B502-FEDA1A32E2C7}" dt="2021-01-02T10:36:21.306" v="4" actId="478"/>
          <ac:spMkLst>
            <pc:docMk/>
            <pc:sldMk cId="2934520657" sldId="266"/>
            <ac:spMk id="4" creationId="{825DB061-8636-4998-9569-5C416313D25A}"/>
          </ac:spMkLst>
        </pc:spChg>
      </pc:sldChg>
      <pc:sldChg chg="modSp">
        <pc:chgData name="Elvira Čengija" userId="aecd915e-0c26-42e2-8a7c-3e53cdf74cab" providerId="ADAL" clId="{D0FB2943-6172-4342-B502-FEDA1A32E2C7}" dt="2021-01-02T10:35:27.071" v="3" actId="20577"/>
        <pc:sldMkLst>
          <pc:docMk/>
          <pc:sldMk cId="3808317519" sldId="268"/>
        </pc:sldMkLst>
        <pc:spChg chg="mod">
          <ac:chgData name="Elvira Čengija" userId="aecd915e-0c26-42e2-8a7c-3e53cdf74cab" providerId="ADAL" clId="{D0FB2943-6172-4342-B502-FEDA1A32E2C7}" dt="2021-01-02T10:35:27.071" v="3" actId="20577"/>
          <ac:spMkLst>
            <pc:docMk/>
            <pc:sldMk cId="3808317519" sldId="268"/>
            <ac:spMk id="11" creationId="{2C0AF625-C79B-4348-A8E2-D034FB86108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</a:defRPr>
            </a:lvl1pPr>
          </a:lstStyle>
          <a:p>
            <a:endParaRPr lang="sl-SI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</a:defRPr>
            </a:lvl1pPr>
          </a:lstStyle>
          <a:p>
            <a:endParaRPr lang="sl-SI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</a:defRPr>
            </a:lvl1pPr>
          </a:lstStyle>
          <a:p>
            <a:endParaRPr lang="sl-SI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</a:defRPr>
            </a:lvl1pPr>
          </a:lstStyle>
          <a:p>
            <a:fld id="{984DFF07-AD88-4617-9B35-CC2F53945BA0}" type="slidenum">
              <a:rPr lang="sl-SI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Andreja Vavpetič: Liki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8B9C-60DF-4CED-A21A-819449B77335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917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Andreja Vavpetič: Liki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E483-685E-4E0D-836A-823C5EA6488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90119035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Andreja Vavpetič: Liki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E483-685E-4E0D-836A-823C5EA6488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28551671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Andreja Vavpetič: Liki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E483-685E-4E0D-836A-823C5EA64886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6646011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Andreja Vavpetič: Liki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E483-685E-4E0D-836A-823C5EA6488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04054374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Andreja Vavpetič: Liki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E483-685E-4E0D-836A-823C5EA6488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1900802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Andreja Vavpetič: Liki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E483-685E-4E0D-836A-823C5EA6488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2923676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Andreja Vavpetič: Liki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E483-685E-4E0D-836A-823C5EA6488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0666994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Andreja Vavpetič: Liki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E483-685E-4E0D-836A-823C5EA6488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607020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Andreja Vavpetič: Liki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E483-685E-4E0D-836A-823C5EA6488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9760080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Andreja Vavpetič: Liki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96E5-50B6-407B-ACC9-EB5E4EFE486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0605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Andreja Vavpetič: Liki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E483-685E-4E0D-836A-823C5EA6488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0566905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Andreja Vavpetič: Liki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E483-685E-4E0D-836A-823C5EA6488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4323767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Andreja Vavpetič: Liki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5FEA6-2764-4F11-8CAF-8FB1CFA895C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3009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Andreja Vavpetič: Liki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EEBAF-C0C9-46E7-AC45-7862140133A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3767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Andreja Vavpetič: Liki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E483-685E-4E0D-836A-823C5EA6488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0301711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Andreja Vavpetič: Liki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5BCA8-6E9B-4353-9D39-1A19A7665F3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4792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l-SI"/>
              <a:t>Andreja Vavpetič: Liki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982E483-685E-4E0D-836A-823C5EA6488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53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damjanaocko.blogspot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47366" y="1958975"/>
            <a:ext cx="7772400" cy="1470025"/>
          </a:xfrm>
        </p:spPr>
        <p:txBody>
          <a:bodyPr/>
          <a:lstStyle/>
          <a:p>
            <a:r>
              <a:rPr lang="sl-SI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DOBILI SMO NOV KOLEDAR</a:t>
            </a:r>
            <a:br>
              <a:rPr lang="sl-SI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</a:br>
            <a:endParaRPr lang="sl-SI" sz="36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68425" y="4540250"/>
            <a:ext cx="6408738" cy="931863"/>
          </a:xfrm>
        </p:spPr>
        <p:txBody>
          <a:bodyPr/>
          <a:lstStyle/>
          <a:p>
            <a:r>
              <a:rPr lang="sl-SI" sz="800" dirty="0">
                <a:hlinkClick r:id="rId2"/>
              </a:rPr>
              <a:t>/</a:t>
            </a:r>
            <a:r>
              <a:rPr lang="sl-SI" sz="800" dirty="0"/>
              <a:t> </a:t>
            </a:r>
            <a:endParaRPr lang="sl-SI" sz="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sl-SI" sz="1400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sl-SI" sz="1400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A07653C5-C01C-4BAD-93BE-44E802CF4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098" y="3118448"/>
            <a:ext cx="2932981" cy="29329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0B5A3C57-4B4E-4EA3-99CA-8BCA80ED97BD}"/>
              </a:ext>
            </a:extLst>
          </p:cNvPr>
          <p:cNvPicPr>
            <a:picLocks noGrp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7" t="2315" r="5869" b="2315"/>
          <a:stretch/>
        </p:blipFill>
        <p:spPr bwMode="auto">
          <a:xfrm>
            <a:off x="2018581" y="785004"/>
            <a:ext cx="5546785" cy="52879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34520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A0906731-6B42-46AE-8576-B0F9035F7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Andreja Vavpetič: Liki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0428D113-0F40-4821-8CB9-BE668C041A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547667"/>
              </p:ext>
            </p:extLst>
          </p:nvPr>
        </p:nvGraphicFramePr>
        <p:xfrm>
          <a:off x="685332" y="1035171"/>
          <a:ext cx="7968810" cy="5577840"/>
        </p:xfrm>
        <a:graphic>
          <a:graphicData uri="http://schemas.openxmlformats.org/drawingml/2006/table">
            <a:tbl>
              <a:tblPr firstRow="1" firstCol="1" bandRow="1"/>
              <a:tblGrid>
                <a:gridCol w="4012124">
                  <a:extLst>
                    <a:ext uri="{9D8B030D-6E8A-4147-A177-3AD203B41FA5}">
                      <a16:colId xmlns:a16="http://schemas.microsoft.com/office/drawing/2014/main" val="3192512754"/>
                    </a:ext>
                  </a:extLst>
                </a:gridCol>
                <a:gridCol w="3956686">
                  <a:extLst>
                    <a:ext uri="{9D8B030D-6E8A-4147-A177-3AD203B41FA5}">
                      <a16:colId xmlns:a16="http://schemas.microsoft.com/office/drawing/2014/main" val="2143676173"/>
                    </a:ext>
                  </a:extLst>
                </a:gridCol>
              </a:tblGrid>
              <a:tr h="49253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43225" algn="l"/>
                        </a:tabLs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FRAN ROŠ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2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MESECI V LETU</a:t>
                      </a:r>
                      <a:endParaRPr lang="sl-SI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JANUARJA</a:t>
                      </a: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SI ŽELIMO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DOBRO SREČO, KRATKO ZIMO.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FEBRUAR</a:t>
                      </a: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PRIPELJE PUSTA,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943225" algn="l"/>
                        </a:tabLs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 KROFI SI MAŠIMO USTA.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943225" algn="l"/>
                        </a:tabLs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 </a:t>
                      </a:r>
                      <a:r>
                        <a:rPr lang="sl-SI" sz="18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MARCU</a:t>
                      </a: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SONCE DOBRE VOLJE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VABI NAS NA VRT IN POLJE.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ZEMLJO MOČI DEŽ </a:t>
                      </a:r>
                      <a:r>
                        <a:rPr lang="sl-SI" sz="18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APRILA</a:t>
                      </a: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 BOGATO BO RODILA.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PRAZNIK DELA, PRAZNIK </a:t>
                      </a:r>
                      <a:r>
                        <a:rPr lang="sl-SI" sz="18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MAJA</a:t>
                      </a: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MOČ IN VOLJO NAM PORAJA.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943225" algn="l"/>
                        </a:tabLs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153" marR="4815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ŠOLE </a:t>
                      </a:r>
                      <a:r>
                        <a:rPr lang="sl-SI" sz="1800" b="1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JUNIJA</a:t>
                      </a: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ZAPRIMO,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 SI GLAVE OHLADIMO!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JULIJ</a:t>
                      </a: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NAM ZAKURI VROČE,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 POTOK, MORJE SE NAM HOČE.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ŠE </a:t>
                      </a:r>
                      <a:r>
                        <a:rPr lang="sl-SI" sz="1800" b="1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AVGUSTA</a:t>
                      </a: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 POTIMO,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BLISKA, TOČE SE BOJIMO.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 ŠOLO ŽE </a:t>
                      </a:r>
                      <a:r>
                        <a:rPr lang="sl-SI" sz="1800" b="1" dirty="0">
                          <a:solidFill>
                            <a:srgbClr val="C459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SEPTEMBER</a:t>
                      </a: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KLIČE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BISTRE FANTE IN DEKLIČE.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GROZDJE JE </a:t>
                      </a:r>
                      <a:r>
                        <a:rPr lang="sl-SI" sz="1800" b="1" dirty="0">
                          <a:solidFill>
                            <a:srgbClr val="C459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OKTOBRA</a:t>
                      </a: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SLADKO,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SONCE MERI POT SI KRATKO.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HLAD </a:t>
                      </a:r>
                      <a:r>
                        <a:rPr lang="sl-SI" sz="1800" b="1" dirty="0">
                          <a:solidFill>
                            <a:srgbClr val="C459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NOVEMBER</a:t>
                      </a: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NAM PRINAŠA,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MRTVE OBJEMA MISEL NAŠA.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SNEG </a:t>
                      </a:r>
                      <a:r>
                        <a:rPr lang="sl-SI" sz="18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DECEMBER</a:t>
                      </a: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NAM OBETA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 VESELI KONEC LETA.</a:t>
                      </a:r>
                    </a:p>
                  </a:txBody>
                  <a:tcPr marL="48153" marR="4815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6182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564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87" name="Text Box 19"/>
          <p:cNvSpPr txBox="1">
            <a:spLocks noChangeArrowheads="1"/>
          </p:cNvSpPr>
          <p:nvPr/>
        </p:nvSpPr>
        <p:spPr bwMode="auto">
          <a:xfrm>
            <a:off x="2057400" y="10318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kumimoji="0" lang="sl-SI">
              <a:latin typeface="Arial" charset="0"/>
            </a:endParaRPr>
          </a:p>
        </p:txBody>
      </p:sp>
      <p:sp>
        <p:nvSpPr>
          <p:cNvPr id="83988" name="Text Box 20"/>
          <p:cNvSpPr txBox="1">
            <a:spLocks noChangeArrowheads="1"/>
          </p:cNvSpPr>
          <p:nvPr/>
        </p:nvSpPr>
        <p:spPr bwMode="auto">
          <a:xfrm>
            <a:off x="1641475" y="261938"/>
            <a:ext cx="52466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l-SI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MESECI</a:t>
            </a:r>
          </a:p>
        </p:txBody>
      </p:sp>
      <p:sp>
        <p:nvSpPr>
          <p:cNvPr id="83989" name="Text Box 21"/>
          <p:cNvSpPr txBox="1">
            <a:spLocks noChangeArrowheads="1"/>
          </p:cNvSpPr>
          <p:nvPr/>
        </p:nvSpPr>
        <p:spPr bwMode="auto">
          <a:xfrm>
            <a:off x="1187960" y="1128354"/>
            <a:ext cx="5246687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sl-SI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sl-SI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</a:t>
            </a:r>
            <a:r>
              <a:rPr lang="sl-SI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JANUAR</a:t>
            </a:r>
          </a:p>
          <a:p>
            <a:pPr marL="342900" indent="-342900">
              <a:buFontTx/>
              <a:buAutoNum type="arabicPeriod"/>
            </a:pPr>
            <a:r>
              <a:rPr lang="sl-SI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FEBRUAR</a:t>
            </a:r>
          </a:p>
          <a:p>
            <a:pPr marL="342900" indent="-342900">
              <a:buFontTx/>
              <a:buAutoNum type="arabicPeriod"/>
            </a:pPr>
            <a:r>
              <a:rPr lang="sl-SI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MAREC</a:t>
            </a:r>
          </a:p>
          <a:p>
            <a:pPr marL="342900" indent="-342900">
              <a:buFontTx/>
              <a:buAutoNum type="arabicPeriod"/>
            </a:pPr>
            <a:r>
              <a:rPr lang="sl-SI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APRIL</a:t>
            </a:r>
          </a:p>
          <a:p>
            <a:pPr marL="342900" indent="-342900">
              <a:buFontTx/>
              <a:buAutoNum type="arabicPeriod"/>
            </a:pPr>
            <a:r>
              <a:rPr lang="sl-SI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MAJ</a:t>
            </a:r>
          </a:p>
          <a:p>
            <a:pPr marL="342900" indent="-342900">
              <a:buFontTx/>
              <a:buAutoNum type="arabicPeriod"/>
            </a:pPr>
            <a:r>
              <a:rPr lang="sl-SI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JUNIJ</a:t>
            </a:r>
          </a:p>
          <a:p>
            <a:pPr marL="342900" indent="-342900">
              <a:buFontTx/>
              <a:buAutoNum type="arabicPeriod"/>
            </a:pPr>
            <a:r>
              <a:rPr lang="sl-SI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JULIJ</a:t>
            </a:r>
          </a:p>
          <a:p>
            <a:pPr marL="342900" indent="-342900">
              <a:buFontTx/>
              <a:buAutoNum type="arabicPeriod"/>
            </a:pPr>
            <a:r>
              <a:rPr lang="sl-SI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AVGUST</a:t>
            </a:r>
          </a:p>
          <a:p>
            <a:pPr marL="342900" indent="-342900">
              <a:buFontTx/>
              <a:buAutoNum type="arabicPeriod"/>
            </a:pPr>
            <a:r>
              <a:rPr lang="sl-SI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SEPTEMBER</a:t>
            </a:r>
          </a:p>
          <a:p>
            <a:pPr marL="342900" indent="-342900">
              <a:buFontTx/>
              <a:buAutoNum type="arabicPeriod"/>
            </a:pPr>
            <a:r>
              <a:rPr lang="sl-SI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OKTOBER</a:t>
            </a:r>
          </a:p>
          <a:p>
            <a:pPr marL="342900" indent="-342900">
              <a:buFontTx/>
              <a:buAutoNum type="arabicPeriod"/>
            </a:pPr>
            <a:r>
              <a:rPr lang="sl-SI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NOVEMBER</a:t>
            </a:r>
          </a:p>
          <a:p>
            <a:pPr marL="342900" indent="-342900">
              <a:buFontTx/>
              <a:buAutoNum type="arabicPeriod"/>
            </a:pPr>
            <a:r>
              <a:rPr lang="sl-SI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DECEMBER</a:t>
            </a:r>
          </a:p>
        </p:txBody>
      </p:sp>
      <p:pic>
        <p:nvPicPr>
          <p:cNvPr id="83991" name="Picture 23" descr="koledar_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4819" y="1706144"/>
            <a:ext cx="4737100" cy="28432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3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3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3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3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3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3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3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3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3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3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3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3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3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3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3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39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39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39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39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39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39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39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39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39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39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39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39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39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39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39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39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39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39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839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39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39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2"/>
          <p:cNvSpPr txBox="1">
            <a:spLocks noChangeArrowheads="1"/>
          </p:cNvSpPr>
          <p:nvPr/>
        </p:nvSpPr>
        <p:spPr bwMode="auto">
          <a:xfrm>
            <a:off x="2057400" y="10318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kumimoji="0" lang="sl-SI">
              <a:latin typeface="Arial" charset="0"/>
            </a:endParaRPr>
          </a:p>
        </p:txBody>
      </p:sp>
      <p:sp>
        <p:nvSpPr>
          <p:cNvPr id="158723" name="Text Box 3"/>
          <p:cNvSpPr txBox="1">
            <a:spLocks noChangeArrowheads="1"/>
          </p:cNvSpPr>
          <p:nvPr/>
        </p:nvSpPr>
        <p:spPr bwMode="auto">
          <a:xfrm>
            <a:off x="1641475" y="261938"/>
            <a:ext cx="52466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l-SI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MESECI</a:t>
            </a:r>
          </a:p>
        </p:txBody>
      </p:sp>
      <p:pic>
        <p:nvPicPr>
          <p:cNvPr id="158727" name="Picture 7" descr="rok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868" y="1215231"/>
            <a:ext cx="7434263" cy="49053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9B54CD-C504-4E79-B843-424ECC418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943" y="253433"/>
            <a:ext cx="7773338" cy="1596177"/>
          </a:xfrm>
        </p:spPr>
        <p:txBody>
          <a:bodyPr/>
          <a:lstStyle/>
          <a:p>
            <a:r>
              <a:rPr lang="sl-SI" b="1" dirty="0">
                <a:solidFill>
                  <a:srgbClr val="000099"/>
                </a:solidFill>
              </a:rPr>
              <a:t>Vrste koledarjev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CE1F9893-271C-4A86-A2EF-67F2ADA7DF6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56943" y="1766120"/>
            <a:ext cx="2143125" cy="214312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64CAC14-6EC2-497C-9EEF-1C1EE9E7D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156" y="1807865"/>
            <a:ext cx="2143125" cy="214312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DCFBEF3-9628-40C8-86DC-B73262B7DA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3939" y="3909245"/>
            <a:ext cx="2371725" cy="1924050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25A825D5-3460-488C-99D4-4692696646C0}"/>
              </a:ext>
            </a:extLst>
          </p:cNvPr>
          <p:cNvSpPr txBox="1"/>
          <p:nvPr/>
        </p:nvSpPr>
        <p:spPr>
          <a:xfrm>
            <a:off x="995883" y="4057376"/>
            <a:ext cx="1923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C00000"/>
                </a:solidFill>
              </a:rPr>
              <a:t>NAMIZNI KOLEDAR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E2806A6D-EE4A-40C2-97BD-87F1B3A65BA1}"/>
              </a:ext>
            </a:extLst>
          </p:cNvPr>
          <p:cNvSpPr txBox="1"/>
          <p:nvPr/>
        </p:nvSpPr>
        <p:spPr>
          <a:xfrm>
            <a:off x="6737230" y="4057376"/>
            <a:ext cx="1966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C00000"/>
                </a:solidFill>
              </a:rPr>
              <a:t>STENSKI KOLEDAR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1E674576-98AE-4EB7-B5F2-7D35DF89BFEC}"/>
              </a:ext>
            </a:extLst>
          </p:cNvPr>
          <p:cNvSpPr txBox="1"/>
          <p:nvPr/>
        </p:nvSpPr>
        <p:spPr>
          <a:xfrm>
            <a:off x="3750599" y="5896681"/>
            <a:ext cx="2436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C00000"/>
                </a:solidFill>
              </a:rPr>
              <a:t>KOLEDAR NA RAČUNALNIKU</a:t>
            </a:r>
          </a:p>
        </p:txBody>
      </p:sp>
    </p:spTree>
    <p:extLst>
      <p:ext uri="{BB962C8B-B14F-4D97-AF65-F5344CB8AC3E}">
        <p14:creationId xmlns:p14="http://schemas.microsoft.com/office/powerpoint/2010/main" val="34889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3458B3-BB8A-472B-B1D3-424DF1BF2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606433"/>
          </a:xfrm>
        </p:spPr>
        <p:txBody>
          <a:bodyPr/>
          <a:lstStyle/>
          <a:p>
            <a:r>
              <a:rPr lang="sl-SI" b="1" dirty="0">
                <a:solidFill>
                  <a:srgbClr val="002060"/>
                </a:solidFill>
                <a:latin typeface="+mn-lt"/>
              </a:rPr>
              <a:t>Koledar 2021</a:t>
            </a:r>
          </a:p>
        </p:txBody>
      </p:sp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DE516C1D-1F25-49DE-9E6C-307E07A9DA1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32" y="1320440"/>
            <a:ext cx="6596288" cy="4919041"/>
          </a:xfrm>
        </p:spPr>
      </p:pic>
      <p:cxnSp>
        <p:nvCxnSpPr>
          <p:cNvPr id="8" name="Raven puščični povezovalnik 7">
            <a:extLst>
              <a:ext uri="{FF2B5EF4-FFF2-40B4-BE49-F238E27FC236}">
                <a16:creationId xmlns:a16="http://schemas.microsoft.com/office/drawing/2014/main" id="{3A65E071-A154-4A46-BEC5-02B303D7975E}"/>
              </a:ext>
            </a:extLst>
          </p:cNvPr>
          <p:cNvCxnSpPr/>
          <p:nvPr/>
        </p:nvCxnSpPr>
        <p:spPr>
          <a:xfrm>
            <a:off x="7047781" y="1785668"/>
            <a:ext cx="80225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Raven puščični povezovalnik 9">
            <a:extLst>
              <a:ext uri="{FF2B5EF4-FFF2-40B4-BE49-F238E27FC236}">
                <a16:creationId xmlns:a16="http://schemas.microsoft.com/office/drawing/2014/main" id="{4D9FD9D5-B78E-4888-B01C-265CAC0B6D9D}"/>
              </a:ext>
            </a:extLst>
          </p:cNvPr>
          <p:cNvCxnSpPr/>
          <p:nvPr/>
        </p:nvCxnSpPr>
        <p:spPr>
          <a:xfrm>
            <a:off x="5979031" y="2656936"/>
            <a:ext cx="180292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2C0AF625-C79B-4348-A8E2-D034FB861086}"/>
              </a:ext>
            </a:extLst>
          </p:cNvPr>
          <p:cNvSpPr txBox="1"/>
          <p:nvPr/>
        </p:nvSpPr>
        <p:spPr>
          <a:xfrm>
            <a:off x="7919049" y="1639366"/>
            <a:ext cx="1319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rgbClr val="FF0000"/>
                </a:solidFill>
              </a:rPr>
              <a:t>NEDELJE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3BD535E8-9532-4432-9867-E89CBEAFE2E5}"/>
              </a:ext>
            </a:extLst>
          </p:cNvPr>
          <p:cNvSpPr txBox="1"/>
          <p:nvPr/>
        </p:nvSpPr>
        <p:spPr>
          <a:xfrm>
            <a:off x="7781952" y="2530236"/>
            <a:ext cx="1319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rgbClr val="FF0000"/>
                </a:solidFill>
              </a:rPr>
              <a:t>PRAZNIKI</a:t>
            </a:r>
          </a:p>
        </p:txBody>
      </p:sp>
    </p:spTree>
    <p:extLst>
      <p:ext uri="{BB962C8B-B14F-4D97-AF65-F5344CB8AC3E}">
        <p14:creationId xmlns:p14="http://schemas.microsoft.com/office/powerpoint/2010/main" val="3808317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ext Box 2"/>
          <p:cNvSpPr txBox="1">
            <a:spLocks noChangeArrowheads="1"/>
          </p:cNvSpPr>
          <p:nvPr/>
        </p:nvSpPr>
        <p:spPr bwMode="auto">
          <a:xfrm>
            <a:off x="2057400" y="10318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kumimoji="0" lang="sl-SI">
              <a:latin typeface="Arial" charset="0"/>
            </a:endParaRPr>
          </a:p>
        </p:txBody>
      </p:sp>
      <p:sp>
        <p:nvSpPr>
          <p:cNvPr id="155651" name="Text Box 3"/>
          <p:cNvSpPr txBox="1">
            <a:spLocks noChangeArrowheads="1"/>
          </p:cNvSpPr>
          <p:nvPr/>
        </p:nvSpPr>
        <p:spPr bwMode="auto">
          <a:xfrm>
            <a:off x="1641475" y="261938"/>
            <a:ext cx="52466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l-SI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TEDEN</a:t>
            </a:r>
          </a:p>
        </p:txBody>
      </p:sp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1733550" y="1230313"/>
            <a:ext cx="524668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sl-SI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PONEDELJEK</a:t>
            </a:r>
          </a:p>
          <a:p>
            <a:pPr marL="342900" indent="-342900">
              <a:lnSpc>
                <a:spcPct val="130000"/>
              </a:lnSpc>
            </a:pPr>
            <a:r>
              <a:rPr lang="sl-SI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TOREK</a:t>
            </a:r>
          </a:p>
          <a:p>
            <a:pPr marL="342900" indent="-342900">
              <a:lnSpc>
                <a:spcPct val="130000"/>
              </a:lnSpc>
            </a:pPr>
            <a:r>
              <a:rPr lang="sl-SI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SREDA</a:t>
            </a:r>
          </a:p>
          <a:p>
            <a:pPr marL="342900" indent="-342900">
              <a:lnSpc>
                <a:spcPct val="130000"/>
              </a:lnSpc>
            </a:pPr>
            <a:r>
              <a:rPr lang="sl-SI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ČETRTEK </a:t>
            </a:r>
          </a:p>
          <a:p>
            <a:pPr marL="342900" indent="-342900">
              <a:lnSpc>
                <a:spcPct val="130000"/>
              </a:lnSpc>
            </a:pPr>
            <a:r>
              <a:rPr lang="sl-SI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PETEK</a:t>
            </a:r>
          </a:p>
          <a:p>
            <a:pPr marL="342900" indent="-342900">
              <a:lnSpc>
                <a:spcPct val="130000"/>
              </a:lnSpc>
            </a:pPr>
            <a:r>
              <a:rPr lang="sl-SI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SOBOTA</a:t>
            </a:r>
          </a:p>
          <a:p>
            <a:pPr marL="342900" indent="-342900">
              <a:lnSpc>
                <a:spcPct val="130000"/>
              </a:lnSpc>
            </a:pPr>
            <a:r>
              <a:rPr lang="sl-SI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NEDELJA </a:t>
            </a:r>
          </a:p>
        </p:txBody>
      </p:sp>
      <p:pic>
        <p:nvPicPr>
          <p:cNvPr id="155654" name="Picture 6" descr="62_176_piramida_mala_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1925" y="1938338"/>
            <a:ext cx="4762500" cy="37528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5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5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5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5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5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5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5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2"/>
          <p:cNvSpPr txBox="1">
            <a:spLocks noChangeArrowheads="1"/>
          </p:cNvSpPr>
          <p:nvPr/>
        </p:nvSpPr>
        <p:spPr bwMode="auto">
          <a:xfrm>
            <a:off x="2057400" y="10318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kumimoji="0" lang="sl-SI">
              <a:latin typeface="Arial" charset="0"/>
            </a:endParaRPr>
          </a:p>
        </p:txBody>
      </p:sp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1641475" y="261938"/>
            <a:ext cx="7000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l-SI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LETNI ČASI in MESECI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1733550" y="1230313"/>
            <a:ext cx="5246688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130000"/>
              </a:lnSpc>
            </a:pPr>
            <a:endParaRPr lang="sl-SI" sz="3200" b="1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pic>
        <p:nvPicPr>
          <p:cNvPr id="157702" name="Picture 6" descr="four-season-trees-1547203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133"/>
          <a:stretch>
            <a:fillRect/>
          </a:stretch>
        </p:blipFill>
        <p:spPr bwMode="auto">
          <a:xfrm>
            <a:off x="2312987" y="1230313"/>
            <a:ext cx="3929063" cy="4584700"/>
          </a:xfrm>
          <a:prstGeom prst="rect">
            <a:avLst/>
          </a:prstGeom>
          <a:noFill/>
        </p:spPr>
      </p:pic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6473032" y="4238086"/>
            <a:ext cx="1752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l-SI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DECEMBER</a:t>
            </a:r>
          </a:p>
          <a:p>
            <a:r>
              <a:rPr lang="sl-SI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JANUAR</a:t>
            </a:r>
          </a:p>
          <a:p>
            <a:r>
              <a:rPr lang="sl-SI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FEBRUAR</a:t>
            </a:r>
          </a:p>
        </p:txBody>
      </p:sp>
      <p:sp>
        <p:nvSpPr>
          <p:cNvPr id="157704" name="Text Box 8"/>
          <p:cNvSpPr txBox="1">
            <a:spLocks noChangeArrowheads="1"/>
          </p:cNvSpPr>
          <p:nvPr/>
        </p:nvSpPr>
        <p:spPr bwMode="auto">
          <a:xfrm>
            <a:off x="1273175" y="4097338"/>
            <a:ext cx="1752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l-SI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MAREC</a:t>
            </a:r>
          </a:p>
          <a:p>
            <a:r>
              <a:rPr lang="sl-SI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APRIL</a:t>
            </a:r>
          </a:p>
          <a:p>
            <a:r>
              <a:rPr lang="sl-SI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MAJ</a:t>
            </a:r>
          </a:p>
        </p:txBody>
      </p:sp>
      <p:sp>
        <p:nvSpPr>
          <p:cNvPr id="157705" name="Text Box 9"/>
          <p:cNvSpPr txBox="1">
            <a:spLocks noChangeArrowheads="1"/>
          </p:cNvSpPr>
          <p:nvPr/>
        </p:nvSpPr>
        <p:spPr bwMode="auto">
          <a:xfrm>
            <a:off x="1021392" y="1723846"/>
            <a:ext cx="1752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JUNIJ</a:t>
            </a:r>
          </a:p>
          <a:p>
            <a:r>
              <a:rPr 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JULIJ</a:t>
            </a:r>
          </a:p>
          <a:p>
            <a:r>
              <a:rPr 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AVGUST</a:t>
            </a:r>
            <a:r>
              <a:rPr lang="sl-SI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57706" name="Text Box 10"/>
          <p:cNvSpPr txBox="1">
            <a:spLocks noChangeArrowheads="1"/>
          </p:cNvSpPr>
          <p:nvPr/>
        </p:nvSpPr>
        <p:spPr bwMode="auto">
          <a:xfrm>
            <a:off x="6473032" y="1593056"/>
            <a:ext cx="1752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l-SI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SEPTEMBER</a:t>
            </a:r>
          </a:p>
          <a:p>
            <a:r>
              <a:rPr lang="sl-SI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OKTOBER</a:t>
            </a:r>
          </a:p>
          <a:p>
            <a:r>
              <a:rPr lang="sl-SI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NOVEMBER </a:t>
            </a:r>
          </a:p>
        </p:txBody>
      </p:sp>
      <p:sp>
        <p:nvSpPr>
          <p:cNvPr id="157707" name="Text Box 11"/>
          <p:cNvSpPr txBox="1">
            <a:spLocks noChangeArrowheads="1"/>
          </p:cNvSpPr>
          <p:nvPr/>
        </p:nvSpPr>
        <p:spPr bwMode="auto">
          <a:xfrm>
            <a:off x="4863441" y="1060450"/>
            <a:ext cx="113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JESEN</a:t>
            </a:r>
          </a:p>
        </p:txBody>
      </p:sp>
      <p:sp>
        <p:nvSpPr>
          <p:cNvPr id="157708" name="Text Box 12"/>
          <p:cNvSpPr txBox="1">
            <a:spLocks noChangeArrowheads="1"/>
          </p:cNvSpPr>
          <p:nvPr/>
        </p:nvSpPr>
        <p:spPr bwMode="auto">
          <a:xfrm>
            <a:off x="5089526" y="5731146"/>
            <a:ext cx="1014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ZIMA</a:t>
            </a:r>
          </a:p>
        </p:txBody>
      </p:sp>
      <p:sp>
        <p:nvSpPr>
          <p:cNvPr id="157709" name="Text Box 13"/>
          <p:cNvSpPr txBox="1">
            <a:spLocks noChangeArrowheads="1"/>
          </p:cNvSpPr>
          <p:nvPr/>
        </p:nvSpPr>
        <p:spPr bwMode="auto">
          <a:xfrm>
            <a:off x="2739230" y="5731146"/>
            <a:ext cx="153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POMLAD</a:t>
            </a:r>
          </a:p>
        </p:txBody>
      </p:sp>
      <p:sp>
        <p:nvSpPr>
          <p:cNvPr id="157710" name="Text Box 14"/>
          <p:cNvSpPr txBox="1">
            <a:spLocks noChangeArrowheads="1"/>
          </p:cNvSpPr>
          <p:nvPr/>
        </p:nvSpPr>
        <p:spPr bwMode="auto">
          <a:xfrm>
            <a:off x="2579658" y="1060450"/>
            <a:ext cx="157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POLETJE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577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600" decel="100000"/>
                                        <p:tgtEl>
                                          <p:spTgt spid="1577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600" decel="100000"/>
                                        <p:tgtEl>
                                          <p:spTgt spid="157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600" decel="100000" fill="hold"/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00" decel="100000" fill="hold"/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00" decel="100000" fill="hold"/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400" decel="100000"/>
                                        <p:tgtEl>
                                          <p:spTgt spid="157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400" decel="100000" fill="hold"/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400" decel="100000" fill="hold"/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400" decel="100000" fill="hold"/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3" grpId="0"/>
      <p:bldP spid="157704" grpId="0"/>
      <p:bldP spid="157705" grpId="0"/>
      <p:bldP spid="157706" grpId="0"/>
      <p:bldP spid="157707" grpId="0"/>
      <p:bldP spid="157708" grpId="0"/>
      <p:bldP spid="157709" grpId="0"/>
      <p:bldP spid="157710" grpId="0"/>
    </p:bldLst>
  </p:timing>
</p:sld>
</file>

<file path=ppt/theme/theme1.xml><?xml version="1.0" encoding="utf-8"?>
<a:theme xmlns:a="http://schemas.openxmlformats.org/drawingml/2006/main" name="Kapljica">
  <a:themeElements>
    <a:clrScheme name="Kapljica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Kapljic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ljic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s_Collaboration_Space_Locked xmlns="1f65dc70-f511-4c3d-8a7c-6c188e8cc027" xsi:nil="true"/>
    <FolderType xmlns="1f65dc70-f511-4c3d-8a7c-6c188e8cc027" xsi:nil="true"/>
    <CultureName xmlns="1f65dc70-f511-4c3d-8a7c-6c188e8cc027" xsi:nil="true"/>
    <Students xmlns="1f65dc70-f511-4c3d-8a7c-6c188e8cc027">
      <UserInfo>
        <DisplayName/>
        <AccountId xsi:nil="true"/>
        <AccountType/>
      </UserInfo>
    </Students>
    <Has_Teacher_Only_SectionGroup xmlns="1f65dc70-f511-4c3d-8a7c-6c188e8cc027" xsi:nil="true"/>
    <LMS_Mappings xmlns="1f65dc70-f511-4c3d-8a7c-6c188e8cc027" xsi:nil="true"/>
    <Invited_Teachers xmlns="1f65dc70-f511-4c3d-8a7c-6c188e8cc027" xsi:nil="true"/>
    <IsNotebookLocked xmlns="1f65dc70-f511-4c3d-8a7c-6c188e8cc027" xsi:nil="true"/>
    <Distribution_Groups xmlns="1f65dc70-f511-4c3d-8a7c-6c188e8cc027" xsi:nil="true"/>
    <Templates xmlns="1f65dc70-f511-4c3d-8a7c-6c188e8cc027" xsi:nil="true"/>
    <Self_Registration_Enabled xmlns="1f65dc70-f511-4c3d-8a7c-6c188e8cc027" xsi:nil="true"/>
    <Teams_Channel_Section_Location xmlns="1f65dc70-f511-4c3d-8a7c-6c188e8cc027" xsi:nil="true"/>
    <NotebookType xmlns="1f65dc70-f511-4c3d-8a7c-6c188e8cc027" xsi:nil="true"/>
    <Math_Settings xmlns="1f65dc70-f511-4c3d-8a7c-6c188e8cc027" xsi:nil="true"/>
    <AppVersion xmlns="1f65dc70-f511-4c3d-8a7c-6c188e8cc027" xsi:nil="true"/>
    <Invited_Students xmlns="1f65dc70-f511-4c3d-8a7c-6c188e8cc027" xsi:nil="true"/>
    <Owner xmlns="1f65dc70-f511-4c3d-8a7c-6c188e8cc027">
      <UserInfo>
        <DisplayName/>
        <AccountId xsi:nil="true"/>
        <AccountType/>
      </UserInfo>
    </Owner>
    <Student_Groups xmlns="1f65dc70-f511-4c3d-8a7c-6c188e8cc027">
      <UserInfo>
        <DisplayName/>
        <AccountId xsi:nil="true"/>
        <AccountType/>
      </UserInfo>
    </Student_Groups>
    <DefaultSectionNames xmlns="1f65dc70-f511-4c3d-8a7c-6c188e8cc027" xsi:nil="true"/>
    <TeamsChannelId xmlns="1f65dc70-f511-4c3d-8a7c-6c188e8cc027" xsi:nil="true"/>
    <Teachers xmlns="1f65dc70-f511-4c3d-8a7c-6c188e8cc027">
      <UserInfo>
        <DisplayName/>
        <AccountId xsi:nil="true"/>
        <AccountType/>
      </UserInfo>
    </Teach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468741772A02746A59D9F495BB67BA2" ma:contentTypeVersion="34" ma:contentTypeDescription="Ustvari nov dokument." ma:contentTypeScope="" ma:versionID="a6d14e4748e58c96a6e272163bcea965">
  <xsd:schema xmlns:xsd="http://www.w3.org/2001/XMLSchema" xmlns:xs="http://www.w3.org/2001/XMLSchema" xmlns:p="http://schemas.microsoft.com/office/2006/metadata/properties" xmlns:ns3="1f65dc70-f511-4c3d-8a7c-6c188e8cc027" xmlns:ns4="4ee83a2b-f51d-4d09-be1a-4d8dabfe577d" targetNamespace="http://schemas.microsoft.com/office/2006/metadata/properties" ma:root="true" ma:fieldsID="2a2c3b591dbfa4bedb8233480d5bdd1f" ns3:_="" ns4:_="">
    <xsd:import namespace="1f65dc70-f511-4c3d-8a7c-6c188e8cc027"/>
    <xsd:import namespace="4ee83a2b-f51d-4d09-be1a-4d8dabfe577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Teams_Channel_Section_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65dc70-f511-4c3d-8a7c-6c188e8cc0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bookType" ma:index="21" nillable="true" ma:displayName="Notebook Type" ma:internalName="NotebookType">
      <xsd:simpleType>
        <xsd:restriction base="dms:Text"/>
      </xsd:simpleType>
    </xsd:element>
    <xsd:element name="FolderType" ma:index="22" nillable="true" ma:displayName="Folder Type" ma:internalName="FolderType">
      <xsd:simpleType>
        <xsd:restriction base="dms:Text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AppVersion" ma:index="24" nillable="true" ma:displayName="App Version" ma:internalName="AppVersion">
      <xsd:simpleType>
        <xsd:restriction base="dms:Text"/>
      </xsd:simpleType>
    </xsd:element>
    <xsd:element name="TeamsChannelId" ma:index="25" nillable="true" ma:displayName="Teams Channel Id" ma:internalName="TeamsChannelId">
      <xsd:simpleType>
        <xsd:restriction base="dms:Text"/>
      </xsd:simpleType>
    </xsd:element>
    <xsd:element name="Owner" ma:index="26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7" nillable="true" ma:displayName="Math Settings" ma:internalName="Math_Settings">
      <xsd:simpleType>
        <xsd:restriction base="dms:Text"/>
      </xsd:simpleType>
    </xsd:element>
    <xsd:element name="DefaultSectionNames" ma:index="28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9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3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3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4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5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6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7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8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9" nillable="true" ma:displayName="Is Collaboration Space Locked" ma:internalName="Is_Collaboration_Space_Locked">
      <xsd:simpleType>
        <xsd:restriction base="dms:Boolean"/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  <xsd:element name="Teams_Channel_Section_Location" ma:index="41" nillable="true" ma:displayName="Teams Channel Section Location" ma:internalName="Teams_Channel_Section_Loca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e83a2b-f51d-4d09-be1a-4d8dabfe577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Razprševanje namiga za skupno rab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6E8FC1-2ACC-44CA-9D67-790353804B40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1f65dc70-f511-4c3d-8a7c-6c188e8cc027"/>
    <ds:schemaRef ds:uri="http://purl.org/dc/dcmitype/"/>
    <ds:schemaRef ds:uri="4ee83a2b-f51d-4d09-be1a-4d8dabfe577d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A4BF007-C3BF-4D87-A15D-3064E3514FC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46CE23-E940-4CF3-B12F-3DF0D68731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65dc70-f511-4c3d-8a7c-6c188e8cc027"/>
    <ds:schemaRef ds:uri="4ee83a2b-f51d-4d09-be1a-4d8dabfe57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Kapljica</Template>
  <TotalTime>507</TotalTime>
  <Words>222</Words>
  <Application>Microsoft Office PowerPoint</Application>
  <PresentationFormat>Diaprojekcija na zaslonu (4:3)</PresentationFormat>
  <Paragraphs>89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5" baseType="lpstr">
      <vt:lpstr>Arial</vt:lpstr>
      <vt:lpstr>Book Antiqua</vt:lpstr>
      <vt:lpstr>Calibri</vt:lpstr>
      <vt:lpstr>Times New Roman</vt:lpstr>
      <vt:lpstr>Tw Cen MT</vt:lpstr>
      <vt:lpstr>Kapljica</vt:lpstr>
      <vt:lpstr>DOBILI SMO NOV KOLEDAR </vt:lpstr>
      <vt:lpstr>PowerPointova predstavitev</vt:lpstr>
      <vt:lpstr>PowerPointova predstavitev</vt:lpstr>
      <vt:lpstr>PowerPointova predstavitev</vt:lpstr>
      <vt:lpstr>PowerPointova predstavitev</vt:lpstr>
      <vt:lpstr>Vrste koledarjev</vt:lpstr>
      <vt:lpstr>Koledar 2021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LIKI</dc:title>
  <dc:creator>Administrator</dc:creator>
  <cp:lastModifiedBy>Elvira Čengija</cp:lastModifiedBy>
  <cp:revision>45</cp:revision>
  <dcterms:created xsi:type="dcterms:W3CDTF">2013-10-06T05:19:13Z</dcterms:created>
  <dcterms:modified xsi:type="dcterms:W3CDTF">2021-01-02T10:36:38Z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0x0101007468741772A02746A59D9F495BB67BA2</vt:lpwstr>
  </property>
</Properties>
</file>