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72" r:id="rId5"/>
    <p:sldId id="260" r:id="rId6"/>
    <p:sldId id="261" r:id="rId7"/>
    <p:sldId id="262" r:id="rId8"/>
    <p:sldId id="266" r:id="rId9"/>
    <p:sldId id="263" r:id="rId10"/>
    <p:sldId id="267" r:id="rId11"/>
    <p:sldId id="270" r:id="rId12"/>
    <p:sldId id="273" r:id="rId13"/>
    <p:sldId id="265" r:id="rId14"/>
    <p:sldId id="276" r:id="rId15"/>
    <p:sldId id="268" r:id="rId16"/>
    <p:sldId id="279" r:id="rId17"/>
    <p:sldId id="264" r:id="rId18"/>
    <p:sldId id="275" r:id="rId19"/>
    <p:sldId id="274" r:id="rId20"/>
    <p:sldId id="269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880" y="566669"/>
            <a:ext cx="7815844" cy="1712891"/>
          </a:xfrm>
        </p:spPr>
        <p:txBody>
          <a:bodyPr>
            <a:noAutofit/>
          </a:bodyPr>
          <a:lstStyle/>
          <a:p>
            <a:r>
              <a:rPr lang="sl-SI" sz="8800" dirty="0" smtClean="0"/>
              <a:t>   </a:t>
            </a:r>
            <a:r>
              <a:rPr lang="sl-SI" sz="8800" dirty="0" smtClean="0">
                <a:solidFill>
                  <a:srgbClr val="C00000"/>
                </a:solidFill>
              </a:rPr>
              <a:t> </a:t>
            </a:r>
            <a:r>
              <a:rPr lang="sl-SI" sz="9600" dirty="0" smtClean="0">
                <a:solidFill>
                  <a:srgbClr val="C00000"/>
                </a:solidFill>
              </a:rPr>
              <a:t>KVIZ </a:t>
            </a:r>
            <a:endParaRPr lang="sl-SI" sz="9600" dirty="0">
              <a:solidFill>
                <a:srgbClr val="C0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092200" y="2921000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DAN IN NOČ</a:t>
            </a:r>
          </a:p>
          <a:p>
            <a:endParaRPr lang="sl-SI" sz="4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sl-SI" sz="4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KOLEDAR</a:t>
            </a:r>
            <a:endParaRPr lang="sl-SI" sz="4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2702"/>
          <a:stretch/>
        </p:blipFill>
        <p:spPr>
          <a:xfrm rot="236930">
            <a:off x="5904904" y="426123"/>
            <a:ext cx="3838803" cy="2262963"/>
          </a:xfrm>
          <a:prstGeom prst="rect">
            <a:avLst/>
          </a:prstGeom>
        </p:spPr>
      </p:pic>
      <p:pic>
        <p:nvPicPr>
          <p:cNvPr id="9218" name="Picture 2" descr="Moj zvezek on Twitter: &quot;Štirje letni časi se na severni polobli začnejo:  Pomlad - 21. 3. Poletje - 21. 6. Jesen - 23. 9. Zima - 21. 12.  http://t.co/dqbCz0qhR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37">
            <a:off x="9196252" y="3715476"/>
            <a:ext cx="2772410" cy="27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enski koledar Narava 2021 dvodelni - Art Present, poslovna darila in  promocijski pripomoč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-129" r="-118" b="129"/>
          <a:stretch/>
        </p:blipFill>
        <p:spPr bwMode="auto">
          <a:xfrm>
            <a:off x="5825371" y="3341170"/>
            <a:ext cx="1653802" cy="30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74470" y="6247792"/>
            <a:ext cx="2229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Štefka ZAVOLOVŠEK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5063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74" y="383976"/>
            <a:ext cx="8534400" cy="914065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</a:rPr>
              <a:t>DANES JE NEDELJA. KAJ BO JUTRI?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9975" y="1509118"/>
            <a:ext cx="42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  SOBOTA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975" y="2854601"/>
            <a:ext cx="381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	  TOREK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974" y="4167171"/>
            <a:ext cx="607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</a:t>
            </a:r>
            <a:r>
              <a:rPr lang="sl-SI" sz="5400" dirty="0" smtClean="0">
                <a:solidFill>
                  <a:schemeClr val="bg1"/>
                </a:solidFill>
              </a:rPr>
              <a:t>	  PONEDELJEK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05840" y="4058263"/>
            <a:ext cx="6182359" cy="120697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096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61" y="193359"/>
            <a:ext cx="9453094" cy="1710334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solidFill>
                  <a:srgbClr val="C00000"/>
                </a:solidFill>
              </a:rPr>
              <a:t>Danes je petek. Včeraj je bil …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2137" y="2061066"/>
            <a:ext cx="42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  PETEK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2137" y="3141770"/>
            <a:ext cx="437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	  ČETRTEK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212" y="4379847"/>
            <a:ext cx="589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</a:t>
            </a:r>
            <a:r>
              <a:rPr lang="sl-SI" sz="5400" dirty="0" smtClean="0">
                <a:solidFill>
                  <a:schemeClr val="bg1"/>
                </a:solidFill>
              </a:rPr>
              <a:t>	  PONEDELJEK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05840" y="2911569"/>
            <a:ext cx="5433597" cy="132832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98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11" y="515189"/>
            <a:ext cx="10610513" cy="978618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MED PETKOM IN NEDELJO JE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852" y="1563159"/>
            <a:ext cx="425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   </a:t>
            </a:r>
            <a:r>
              <a:rPr lang="sl-SI" sz="5400" dirty="0" smtClean="0">
                <a:solidFill>
                  <a:schemeClr val="bg1"/>
                </a:solidFill>
              </a:rPr>
              <a:t>SREDA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851" y="3054086"/>
            <a:ext cx="4256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B   </a:t>
            </a:r>
            <a:r>
              <a:rPr lang="sl-SI" sz="5400" dirty="0" smtClean="0">
                <a:solidFill>
                  <a:schemeClr val="bg1"/>
                </a:solidFill>
              </a:rPr>
              <a:t>ČETRTEK	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683" y="4443743"/>
            <a:ext cx="5205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    </a:t>
            </a:r>
            <a:r>
              <a:rPr lang="sl-SI" sz="5400" dirty="0" smtClean="0">
                <a:solidFill>
                  <a:schemeClr val="bg1"/>
                </a:solidFill>
              </a:rPr>
              <a:t>SOBOTA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7505" y="4443743"/>
            <a:ext cx="5271295" cy="9671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2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9" y="71722"/>
            <a:ext cx="9927772" cy="2109775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C00000"/>
                </a:solidFill>
              </a:rPr>
              <a:t>KOLIKO MESECEV IMA ENO LETO?</a:t>
            </a:r>
            <a:endParaRPr lang="sl-SI" sz="49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8259" y="2968467"/>
            <a:ext cx="1752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12</a:t>
            </a:r>
            <a:endParaRPr lang="sl-SI" sz="96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4098" name="Picture 2" descr="PREDLOGE KOLEDARJEV 2021 - koledarske predlo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60">
            <a:off x="7408454" y="1373248"/>
            <a:ext cx="3525157" cy="50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244536"/>
            <a:ext cx="11346287" cy="1710334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solidFill>
                  <a:srgbClr val="C00000"/>
                </a:solidFill>
              </a:rPr>
              <a:t>KATERI JE 5. MESEC V LETU?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549" y="2052616"/>
            <a:ext cx="42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  MAJ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308" y="3220456"/>
            <a:ext cx="437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    APRIL	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549" y="4379847"/>
            <a:ext cx="589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</a:t>
            </a:r>
            <a:r>
              <a:rPr lang="sl-SI" sz="5400" dirty="0" smtClean="0">
                <a:solidFill>
                  <a:schemeClr val="bg1"/>
                </a:solidFill>
              </a:rPr>
              <a:t>	  JULIJ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82842" y="2072900"/>
            <a:ext cx="3990644" cy="9783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4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87" y="132918"/>
            <a:ext cx="10215722" cy="2172960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</a:rPr>
              <a:t>NAJKRAJŠI MESEC V LETU JE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859" y="2691847"/>
            <a:ext cx="498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FEBRUAR</a:t>
            </a:r>
            <a:r>
              <a:rPr lang="sl-SI" sz="5400" dirty="0" smtClean="0">
                <a:solidFill>
                  <a:schemeClr val="bg1"/>
                </a:solidFill>
              </a:rPr>
              <a:t>	</a:t>
            </a:r>
            <a:endParaRPr lang="sl-SI" sz="5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8. februar, slovenski kulturni praznik - M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70" y="2035073"/>
            <a:ext cx="2715497" cy="371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3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3" y="415425"/>
            <a:ext cx="10763795" cy="1328091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>V KATERI LETNI ČAS SODIJO</a:t>
            </a:r>
            <a:r>
              <a:rPr lang="sl-SI" sz="2800" b="1" dirty="0" smtClean="0">
                <a:solidFill>
                  <a:srgbClr val="C00000"/>
                </a:solidFill>
              </a:rPr>
              <a:t>: </a:t>
            </a:r>
            <a:r>
              <a:rPr lang="sl-SI" sz="4000" b="1" dirty="0" smtClean="0">
                <a:solidFill>
                  <a:srgbClr val="C00000"/>
                </a:solidFill>
              </a:rPr>
              <a:t>JUNIJ, JULIJ, AVGUST 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943" y="2282392"/>
            <a:ext cx="4195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POLETJE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045" y="3205722"/>
            <a:ext cx="5961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  	POMLAD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045" y="4129052"/>
            <a:ext cx="463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  </a:t>
            </a:r>
            <a:r>
              <a:rPr lang="sl-SI" sz="5400" dirty="0" smtClean="0">
                <a:solidFill>
                  <a:schemeClr val="bg1"/>
                </a:solidFill>
              </a:rPr>
              <a:t>ZIMA 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63037" y="2297105"/>
            <a:ext cx="4502333" cy="9086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065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9" y="71722"/>
            <a:ext cx="9927772" cy="1628289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C00000"/>
                </a:solidFill>
              </a:rPr>
              <a:t>KATERI LETNI ČAS JE NA SLIKI?</a:t>
            </a:r>
            <a:endParaRPr lang="sl-SI" sz="49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6758" y="2722226"/>
            <a:ext cx="479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>
                <a:solidFill>
                  <a:schemeClr val="bg1"/>
                </a:solidFill>
              </a:rPr>
              <a:t>POMLAD</a:t>
            </a:r>
            <a:endParaRPr lang="sl-SI" sz="7200" dirty="0">
              <a:solidFill>
                <a:schemeClr val="bg1"/>
              </a:solidFill>
            </a:endParaRPr>
          </a:p>
        </p:txBody>
      </p:sp>
      <p:pic>
        <p:nvPicPr>
          <p:cNvPr id="5122" name="Picture 2" descr="Učni list: VREME IN LETNI Č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7" y="1914498"/>
            <a:ext cx="3198944" cy="4342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2" y="785788"/>
            <a:ext cx="9007607" cy="1710334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solidFill>
                  <a:srgbClr val="C00000"/>
                </a:solidFill>
              </a:rPr>
              <a:t>KATERI LETNI ČAS JE NA SLIKI?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336" y="3400100"/>
            <a:ext cx="295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>
                <a:solidFill>
                  <a:schemeClr val="bg1"/>
                </a:solidFill>
              </a:rPr>
              <a:t>JESEN</a:t>
            </a:r>
            <a:r>
              <a:rPr lang="sl-SI" sz="5400" dirty="0" smtClean="0">
                <a:solidFill>
                  <a:schemeClr val="bg1"/>
                </a:solidFill>
              </a:rPr>
              <a:t>	</a:t>
            </a:r>
            <a:endParaRPr lang="sl-SI" sz="5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Učni list: VREME IN LETNI Č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29" y="2250600"/>
            <a:ext cx="2840174" cy="384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20" y="223692"/>
            <a:ext cx="10358723" cy="1201359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KATERI MESEC JE PRED avgustom?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8034" y="2127488"/>
            <a:ext cx="5167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 A </a:t>
            </a:r>
            <a:r>
              <a:rPr lang="sl-SI" sz="4800" dirty="0" smtClean="0">
                <a:solidFill>
                  <a:schemeClr val="bg1"/>
                </a:solidFill>
              </a:rPr>
              <a:t>SEPTEMBER</a:t>
            </a:r>
            <a:r>
              <a:rPr lang="sl-SI" sz="5400" b="1" dirty="0" smtClean="0">
                <a:solidFill>
                  <a:schemeClr val="bg1"/>
                </a:solidFill>
              </a:rPr>
              <a:t>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5907" y="4062327"/>
            <a:ext cx="5259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 C  </a:t>
            </a:r>
            <a:r>
              <a:rPr lang="sl-SI" sz="5400" dirty="0" smtClean="0">
                <a:solidFill>
                  <a:schemeClr val="bg1"/>
                </a:solidFill>
              </a:rPr>
              <a:t>JUNIJ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17760" y="3175952"/>
            <a:ext cx="3608884" cy="9344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091544" y="3138997"/>
            <a:ext cx="4310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B</a:t>
            </a:r>
            <a:r>
              <a:rPr lang="sl-SI" sz="4800" dirty="0" smtClean="0">
                <a:solidFill>
                  <a:schemeClr val="bg1"/>
                </a:solidFill>
              </a:rPr>
              <a:t>  JULIJ</a:t>
            </a:r>
            <a:endParaRPr lang="sl-SI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16" y="649429"/>
            <a:ext cx="8987821" cy="1153614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FF0000"/>
                </a:solidFill>
              </a:rPr>
              <a:t/>
            </a:r>
            <a:br>
              <a:rPr lang="sl-SI" sz="4000" b="1" dirty="0" smtClean="0">
                <a:solidFill>
                  <a:srgbClr val="FF0000"/>
                </a:solidFill>
              </a:rPr>
            </a:br>
            <a:r>
              <a:rPr lang="sl-SI" sz="4000" b="1" dirty="0" smtClean="0">
                <a:solidFill>
                  <a:srgbClr val="C00000"/>
                </a:solidFill>
              </a:rPr>
              <a:t>ZEMLJA POTREBUJE ZA EN VRTLJAJ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87" y="2226070"/>
            <a:ext cx="520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/>
              <a:t>	  </a:t>
            </a:r>
            <a:r>
              <a:rPr lang="sl-SI" sz="5400" dirty="0" smtClean="0">
                <a:solidFill>
                  <a:schemeClr val="bg1"/>
                </a:solidFill>
              </a:rPr>
              <a:t>  12 UR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86" y="3572427"/>
            <a:ext cx="507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	    24 UR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835" y="5024135"/>
            <a:ext cx="5293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</a:t>
            </a:r>
            <a:r>
              <a:rPr lang="sl-SI" sz="5400" dirty="0" smtClean="0">
                <a:solidFill>
                  <a:schemeClr val="bg1"/>
                </a:solidFill>
              </a:rPr>
              <a:t>	     10 UR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799" y="3504879"/>
            <a:ext cx="5692462" cy="11637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otacija Zemlje i posledice rotacije | Shtre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30" y="2069427"/>
            <a:ext cx="3614428" cy="3005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" y="424324"/>
            <a:ext cx="6114705" cy="2031493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C00000"/>
                </a:solidFill>
              </a:rPr>
              <a:t>KAJ NE SPADA NA SLIKO?</a:t>
            </a:r>
            <a:endParaRPr lang="sl-SI" sz="54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 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9962" y="0"/>
            <a:ext cx="5143500" cy="6858000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844732" y="2717235"/>
            <a:ext cx="2690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ŠTORKLJE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01190" y="3188714"/>
            <a:ext cx="225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METULJ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44732" y="4132725"/>
            <a:ext cx="189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SADJE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44732" y="4643853"/>
            <a:ext cx="158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LISTJE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836024" y="3680544"/>
            <a:ext cx="24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TULIPAN</a:t>
            </a:r>
            <a:endParaRPr lang="sl-SI" sz="32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77564" y="5125645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OBLEKA</a:t>
            </a:r>
            <a:endParaRPr lang="sl-S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1" y="116575"/>
            <a:ext cx="10032644" cy="171033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solidFill>
                  <a:srgbClr val="C00000"/>
                </a:solidFill>
              </a:rPr>
              <a:t>Kdaj se Začne pomlad?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764" y="1732267"/>
            <a:ext cx="518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  </a:t>
            </a:r>
            <a:r>
              <a:rPr lang="sl-SI" sz="5400" dirty="0" smtClean="0">
                <a:solidFill>
                  <a:schemeClr val="bg1"/>
                </a:solidFill>
              </a:rPr>
              <a:t>FEBRUARJA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764" y="2620646"/>
            <a:ext cx="470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  	MARCA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1088" y="3543976"/>
            <a:ext cx="526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  </a:t>
            </a:r>
            <a:r>
              <a:rPr lang="sl-SI" sz="5400" dirty="0" smtClean="0">
                <a:solidFill>
                  <a:schemeClr val="bg1"/>
                </a:solidFill>
              </a:rPr>
              <a:t>APRILA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88792" y="2636309"/>
            <a:ext cx="4585288" cy="9076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60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8332508" y="901766"/>
            <a:ext cx="3541690" cy="1996226"/>
          </a:xfrm>
          <a:prstGeom prst="wedgeEllipseCallout">
            <a:avLst>
              <a:gd name="adj1" fmla="val -97041"/>
              <a:gd name="adj2" fmla="val 7763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ČESTITAM!</a:t>
            </a:r>
            <a:endParaRPr lang="sl-SI" sz="2800" b="1" dirty="0"/>
          </a:p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REŠIL SI VSE NALOGE V TEM KVIZU.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iles. in Bine 3/samostojni_delovni...Web viewPuščični diagram –U/34, SDZ  1/69, 70 Razporejam – U/35–39, SDZ 1/71–74 Preverim svoje znanje – SDZ 1/75  Miselni orehi – - [DOCX Documen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1" y="1027612"/>
            <a:ext cx="5958374" cy="4981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17" y="649429"/>
            <a:ext cx="8534400" cy="1153614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C00000"/>
                </a:solidFill>
              </a:rPr>
              <a:t>SONCE JE NAJVIŠJE NA NEBU</a:t>
            </a:r>
            <a:endParaRPr lang="sl-SI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86" y="2160043"/>
            <a:ext cx="594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  DOPOLDAN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86" y="3595695"/>
            <a:ext cx="6227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	  POPOLDAN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386" y="4876025"/>
            <a:ext cx="575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</a:t>
            </a:r>
            <a:r>
              <a:rPr lang="sl-SI" sz="5400" dirty="0" smtClean="0">
                <a:solidFill>
                  <a:schemeClr val="bg1"/>
                </a:solidFill>
              </a:rPr>
              <a:t>	  OPOLDAN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43319" y="4731332"/>
            <a:ext cx="7130781" cy="125036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61" y="193359"/>
            <a:ext cx="10109916" cy="978618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V KATEREM DELU DNEVA IMAŠ POUK?</a:t>
            </a:r>
            <a:endParaRPr lang="sl-SI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026" y="1886876"/>
            <a:ext cx="5573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  </a:t>
            </a:r>
            <a:r>
              <a:rPr lang="sl-SI" sz="5400" dirty="0" smtClean="0">
                <a:solidFill>
                  <a:schemeClr val="bg1"/>
                </a:solidFill>
              </a:rPr>
              <a:t>POPOLDAN</a:t>
            </a:r>
            <a:r>
              <a:rPr lang="sl-SI" sz="5400" b="1" dirty="0" smtClean="0">
                <a:solidFill>
                  <a:schemeClr val="bg1"/>
                </a:solidFill>
              </a:rPr>
              <a:t>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8025" y="2942537"/>
            <a:ext cx="5573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B </a:t>
            </a:r>
            <a:r>
              <a:rPr lang="sl-SI" sz="5400" dirty="0" smtClean="0">
                <a:solidFill>
                  <a:schemeClr val="bg1"/>
                </a:solidFill>
              </a:rPr>
              <a:t>	DOPOLDAN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8025" y="4107672"/>
            <a:ext cx="5642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  </a:t>
            </a:r>
            <a:r>
              <a:rPr lang="sl-SI" sz="5400" dirty="0" smtClean="0">
                <a:solidFill>
                  <a:schemeClr val="bg1"/>
                </a:solidFill>
              </a:rPr>
              <a:t>VEČER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28189" y="2810206"/>
            <a:ext cx="5587902" cy="12974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82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35" y="695704"/>
            <a:ext cx="4882165" cy="1153614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C00000"/>
                </a:solidFill>
              </a:rPr>
              <a:t>ZVEČER SONCE</a:t>
            </a:r>
            <a:endParaRPr lang="sl-SI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987" y="2160043"/>
            <a:ext cx="363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  ZAIDE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158" y="3626089"/>
            <a:ext cx="4221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 B</a:t>
            </a:r>
            <a:r>
              <a:rPr lang="sl-SI" sz="5400" dirty="0" smtClean="0">
                <a:solidFill>
                  <a:schemeClr val="bg1"/>
                </a:solidFill>
              </a:rPr>
              <a:t>		VZIDE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30456" y="2136775"/>
            <a:ext cx="4595744" cy="9698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194" name="Picture 2" descr="Naj sonce na zaide nad vašo jezo. 🌅 - Aleteia Slovenija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30" y="1815470"/>
            <a:ext cx="3649960" cy="273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35" y="695704"/>
            <a:ext cx="8082565" cy="1153614"/>
          </a:xfrm>
        </p:spPr>
        <p:txBody>
          <a:bodyPr>
            <a:normAutofit fontScale="90000"/>
          </a:bodyPr>
          <a:lstStyle/>
          <a:p>
            <a:r>
              <a:rPr lang="sl-SI" sz="4800" b="1" dirty="0" smtClean="0">
                <a:solidFill>
                  <a:srgbClr val="C00000"/>
                </a:solidFill>
              </a:rPr>
              <a:t>KOLEDARSKO LETO SE PRIČNE</a:t>
            </a:r>
            <a:endParaRPr lang="sl-SI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0710" y="2183826"/>
            <a:ext cx="654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r>
              <a:rPr lang="sl-SI" sz="5400" dirty="0" smtClean="0">
                <a:solidFill>
                  <a:schemeClr val="bg1"/>
                </a:solidFill>
              </a:rPr>
              <a:t>	  1. DECEMBRA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0710" y="3615872"/>
            <a:ext cx="594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	  1. JANUARJA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834" y="5024135"/>
            <a:ext cx="6520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</a:t>
            </a:r>
            <a:r>
              <a:rPr lang="sl-SI" sz="5400" dirty="0" smtClean="0">
                <a:solidFill>
                  <a:schemeClr val="bg1"/>
                </a:solidFill>
              </a:rPr>
              <a:t>	  1. NOVEMBRA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76846" y="3441664"/>
            <a:ext cx="6392454" cy="12814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9" y="71722"/>
            <a:ext cx="8921931" cy="1718441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C00000"/>
                </a:solidFill>
              </a:rPr>
              <a:t>KATERI KOLEDAR JE NA SLIKI?</a:t>
            </a:r>
            <a:endParaRPr lang="sl-SI" sz="49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866" y="2756079"/>
            <a:ext cx="4790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>
                <a:solidFill>
                  <a:schemeClr val="bg1"/>
                </a:solidFill>
              </a:rPr>
              <a:t>    </a:t>
            </a:r>
            <a:r>
              <a:rPr lang="sl-SI" sz="7200" dirty="0" smtClean="0">
                <a:solidFill>
                  <a:schemeClr val="bg1"/>
                </a:solidFill>
              </a:rPr>
              <a:t>STENSKI</a:t>
            </a:r>
            <a:endParaRPr lang="sl-SI" sz="7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Stenski koledar Narava 2021 dvodelni - Art Present, poslovna darila in  promocijski pripomo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61" y="1417772"/>
            <a:ext cx="2678224" cy="46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9" y="71723"/>
            <a:ext cx="9927772" cy="1345124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FF0000"/>
                </a:solidFill>
              </a:rPr>
              <a:t>KATERI KOLEDAR JE NA SLIKI?</a:t>
            </a:r>
            <a:endParaRPr lang="sl-SI" sz="49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947" y="2241115"/>
            <a:ext cx="433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  </a:t>
            </a:r>
            <a:r>
              <a:rPr lang="sl-SI" sz="5400" dirty="0" smtClean="0">
                <a:solidFill>
                  <a:schemeClr val="bg1"/>
                </a:solidFill>
              </a:rPr>
              <a:t>STENSKI	 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717" y="3344752"/>
            <a:ext cx="34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	ŽEPNI 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838" y="4448389"/>
            <a:ext cx="484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C   </a:t>
            </a:r>
            <a:r>
              <a:rPr lang="sl-SI" sz="5400" dirty="0" smtClean="0">
                <a:solidFill>
                  <a:schemeClr val="bg1"/>
                </a:solidFill>
              </a:rPr>
              <a:t>NAMIZNI</a:t>
            </a:r>
            <a:r>
              <a:rPr lang="sl-SI" sz="5400" b="1" dirty="0" smtClean="0">
                <a:solidFill>
                  <a:schemeClr val="bg1"/>
                </a:solidFill>
              </a:rPr>
              <a:t>  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0891" y="4448389"/>
            <a:ext cx="4842361" cy="9777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8" name="Picture 4" descr="Magma - Namizni koledarji - Koledarji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205255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379"/>
            <a:ext cx="8921931" cy="1469695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C00000"/>
                </a:solidFill>
              </a:rPr>
              <a:t>KOLIKO DNI IMA TEDEN?</a:t>
            </a:r>
            <a:endParaRPr lang="sl-SI" sz="49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0710" y="2347911"/>
            <a:ext cx="149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A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9910" y="3609482"/>
            <a:ext cx="149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B</a:t>
            </a:r>
            <a:r>
              <a:rPr lang="sl-SI" sz="5400" dirty="0" smtClean="0">
                <a:solidFill>
                  <a:schemeClr val="bg1"/>
                </a:solidFill>
              </a:rPr>
              <a:t>	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9471" y="4915767"/>
            <a:ext cx="155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>
                <a:solidFill>
                  <a:schemeClr val="bg1"/>
                </a:solidFill>
              </a:rPr>
              <a:t>C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38045" y="2347911"/>
            <a:ext cx="2869056" cy="9680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4187915" y="2415347"/>
            <a:ext cx="237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chemeClr val="bg1"/>
                </a:solidFill>
              </a:rPr>
              <a:t>7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3454400" y="3654196"/>
            <a:ext cx="323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/>
              <a:t>   </a:t>
            </a:r>
            <a:r>
              <a:rPr lang="sl-SI" sz="5400" dirty="0" smtClean="0">
                <a:solidFill>
                  <a:schemeClr val="bg1"/>
                </a:solidFill>
              </a:rPr>
              <a:t>12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811500" y="4915767"/>
            <a:ext cx="145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chemeClr val="bg1"/>
                </a:solidFill>
              </a:rPr>
              <a:t>  4</a:t>
            </a:r>
            <a:endParaRPr lang="sl-SI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575</TotalTime>
  <Words>209</Words>
  <Application>Microsoft Office PowerPoint</Application>
  <PresentationFormat>Širokozaslonsko</PresentationFormat>
  <Paragraphs>82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Century Gothic</vt:lpstr>
      <vt:lpstr>Leelawadee UI</vt:lpstr>
      <vt:lpstr>Wingdings 3</vt:lpstr>
      <vt:lpstr>Slice</vt:lpstr>
      <vt:lpstr>    KVIZ </vt:lpstr>
      <vt:lpstr> ZEMLJA POTREBUJE ZA EN VRTLJAJ</vt:lpstr>
      <vt:lpstr>SONCE JE NAJVIŠJE NA NEBU</vt:lpstr>
      <vt:lpstr>V KATEREM DELU DNEVA IMAŠ POUK?</vt:lpstr>
      <vt:lpstr>ZVEČER SONCE</vt:lpstr>
      <vt:lpstr>KOLEDARSKO LETO SE PRIČNE</vt:lpstr>
      <vt:lpstr>KATERI KOLEDAR JE NA SLIKI?</vt:lpstr>
      <vt:lpstr>KATERI KOLEDAR JE NA SLIKI?</vt:lpstr>
      <vt:lpstr>KOLIKO DNI IMA TEDEN?</vt:lpstr>
      <vt:lpstr>DANES JE NEDELJA. KAJ BO JUTRI?</vt:lpstr>
      <vt:lpstr>Danes je petek. Včeraj je bil …</vt:lpstr>
      <vt:lpstr>MED PETKOM IN NEDELJO JE</vt:lpstr>
      <vt:lpstr>KOLIKO MESECEV IMA ENO LETO?</vt:lpstr>
      <vt:lpstr>KATERI JE 5. MESEC V LETU?</vt:lpstr>
      <vt:lpstr>NAJKRAJŠI MESEC V LETU JE</vt:lpstr>
      <vt:lpstr>V KATERI LETNI ČAS SODIJO: JUNIJ, JULIJ, AVGUST </vt:lpstr>
      <vt:lpstr>KATERI LETNI ČAS JE NA SLIKI?</vt:lpstr>
      <vt:lpstr>KATERI LETNI ČAS JE NA SLIKI?</vt:lpstr>
      <vt:lpstr>KATERI MESEC JE PRED avgustom?</vt:lpstr>
      <vt:lpstr>KAJ NE SPADA NA SLIKO?</vt:lpstr>
      <vt:lpstr>Kdaj se Začne pomlad?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ZA 1. RAZRED</dc:title>
  <dc:creator>Windows User</dc:creator>
  <cp:lastModifiedBy>Uporabnik</cp:lastModifiedBy>
  <cp:revision>73</cp:revision>
  <dcterms:created xsi:type="dcterms:W3CDTF">2017-12-09T10:20:23Z</dcterms:created>
  <dcterms:modified xsi:type="dcterms:W3CDTF">2021-01-06T22:33:50Z</dcterms:modified>
</cp:coreProperties>
</file>