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F7C"/>
    <a:srgbClr val="FFD2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6166-17EE-493A-AAE4-EA92B3A00EDC}" type="datetimeFigureOut">
              <a:rPr lang="sl-SI" smtClean="0"/>
              <a:t>3. 01. 2021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8BA0-4670-4830-A34E-E5BF4285ED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9261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6166-17EE-493A-AAE4-EA92B3A00EDC}" type="datetimeFigureOut">
              <a:rPr lang="sl-SI" smtClean="0"/>
              <a:t>3. 01. 2021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8BA0-4670-4830-A34E-E5BF4285ED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0212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6166-17EE-493A-AAE4-EA92B3A00EDC}" type="datetimeFigureOut">
              <a:rPr lang="sl-SI" smtClean="0"/>
              <a:t>3. 01. 2021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8BA0-4670-4830-A34E-E5BF4285ED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591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6166-17EE-493A-AAE4-EA92B3A00EDC}" type="datetimeFigureOut">
              <a:rPr lang="sl-SI" smtClean="0"/>
              <a:t>3. 01. 2021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8BA0-4670-4830-A34E-E5BF4285ED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322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6166-17EE-493A-AAE4-EA92B3A00EDC}" type="datetimeFigureOut">
              <a:rPr lang="sl-SI" smtClean="0"/>
              <a:t>3. 01. 2021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8BA0-4670-4830-A34E-E5BF4285ED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802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6166-17EE-493A-AAE4-EA92B3A00EDC}" type="datetimeFigureOut">
              <a:rPr lang="sl-SI" smtClean="0"/>
              <a:t>3. 01. 2021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8BA0-4670-4830-A34E-E5BF4285ED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60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6166-17EE-493A-AAE4-EA92B3A00EDC}" type="datetimeFigureOut">
              <a:rPr lang="sl-SI" smtClean="0"/>
              <a:t>3. 01. 2021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8BA0-4670-4830-A34E-E5BF4285ED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341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6166-17EE-493A-AAE4-EA92B3A00EDC}" type="datetimeFigureOut">
              <a:rPr lang="sl-SI" smtClean="0"/>
              <a:t>3. 01. 2021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8BA0-4670-4830-A34E-E5BF4285ED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3359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6166-17EE-493A-AAE4-EA92B3A00EDC}" type="datetimeFigureOut">
              <a:rPr lang="sl-SI" smtClean="0"/>
              <a:t>3. 01. 2021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8BA0-4670-4830-A34E-E5BF4285ED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1488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6166-17EE-493A-AAE4-EA92B3A00EDC}" type="datetimeFigureOut">
              <a:rPr lang="sl-SI" smtClean="0"/>
              <a:t>3. 01. 2021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8BA0-4670-4830-A34E-E5BF4285ED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0964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6166-17EE-493A-AAE4-EA92B3A00EDC}" type="datetimeFigureOut">
              <a:rPr lang="sl-SI" smtClean="0"/>
              <a:t>3. 01. 2021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8BA0-4670-4830-A34E-E5BF4285ED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91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26166-17EE-493A-AAE4-EA92B3A00EDC}" type="datetimeFigureOut">
              <a:rPr lang="sl-SI" smtClean="0"/>
              <a:t>3. 01. 2021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A8BA0-4670-4830-A34E-E5BF4285ED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635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2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r>
              <a:rPr lang="sl-SI" sz="6000" b="1" dirty="0" smtClean="0">
                <a:solidFill>
                  <a:srgbClr val="C00000"/>
                </a:solidFill>
              </a:rPr>
              <a:t>LESTEV IN SIRČEK</a:t>
            </a:r>
            <a:endParaRPr lang="sl-SI" sz="6000" b="1" dirty="0">
              <a:solidFill>
                <a:srgbClr val="C0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339752" y="1052736"/>
            <a:ext cx="4392488" cy="648072"/>
          </a:xfrm>
        </p:spPr>
        <p:txBody>
          <a:bodyPr/>
          <a:lstStyle/>
          <a:p>
            <a:r>
              <a:rPr lang="sl-SI" dirty="0" smtClean="0"/>
              <a:t>Miroslav Košuta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576" y="1484784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10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131084"/>
            <a:ext cx="6216150" cy="5726916"/>
          </a:xfrm>
          <a:prstGeom prst="rect">
            <a:avLst/>
          </a:prstGeom>
        </p:spPr>
      </p:pic>
      <p:sp>
        <p:nvSpPr>
          <p:cNvPr id="4" name="PoljeZBesedilom 3"/>
          <p:cNvSpPr txBox="1"/>
          <p:nvPr/>
        </p:nvSpPr>
        <p:spPr>
          <a:xfrm>
            <a:off x="467544" y="188640"/>
            <a:ext cx="691276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>
                <a:solidFill>
                  <a:srgbClr val="C00000"/>
                </a:solidFill>
              </a:rPr>
              <a:t>Prisluhni pesmi: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6146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C00000"/>
                </a:solidFill>
              </a:rPr>
              <a:t>Odpri berilo na strani 73.</a:t>
            </a:r>
            <a:endParaRPr lang="sl-SI" b="1" dirty="0">
              <a:solidFill>
                <a:srgbClr val="C0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Pesem glasno preberi. 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844824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07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i="1" dirty="0" smtClean="0">
                <a:solidFill>
                  <a:srgbClr val="C00000"/>
                </a:solidFill>
              </a:rPr>
              <a:t>Ustno odgovori</a:t>
            </a:r>
            <a:endParaRPr lang="sl-SI" b="1" i="1" dirty="0">
              <a:solidFill>
                <a:srgbClr val="C0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sl-SI" dirty="0"/>
              <a:t>Kaj je iskala miška?</a:t>
            </a:r>
          </a:p>
          <a:p>
            <a:pPr lvl="0"/>
            <a:r>
              <a:rPr lang="sl-SI" dirty="0"/>
              <a:t>Zakaj jo je potrebovala?</a:t>
            </a:r>
          </a:p>
          <a:p>
            <a:pPr lvl="0"/>
            <a:r>
              <a:rPr lang="sl-SI" dirty="0"/>
              <a:t>Zakaj je želela priti do lune?</a:t>
            </a:r>
          </a:p>
          <a:p>
            <a:pPr lvl="0"/>
            <a:r>
              <a:rPr lang="sl-SI" dirty="0"/>
              <a:t>Kako se je počutila, ker ni dosegla sirčka?</a:t>
            </a:r>
          </a:p>
          <a:p>
            <a:pPr lvl="0"/>
            <a:r>
              <a:rPr lang="sl-SI" dirty="0"/>
              <a:t>Kako je izrazila svojo žalost?</a:t>
            </a:r>
          </a:p>
          <a:p>
            <a:pPr lvl="0"/>
            <a:r>
              <a:rPr lang="sl-SI" dirty="0"/>
              <a:t>Se je tudi </a:t>
            </a:r>
            <a:r>
              <a:rPr lang="sl-SI" dirty="0" smtClean="0"/>
              <a:t>tebi </a:t>
            </a:r>
            <a:r>
              <a:rPr lang="sl-SI" dirty="0"/>
              <a:t>kdaj zgodilo, da </a:t>
            </a:r>
            <a:r>
              <a:rPr lang="sl-SI" dirty="0" smtClean="0"/>
              <a:t>nisi prišel </a:t>
            </a:r>
            <a:r>
              <a:rPr lang="sl-SI" dirty="0"/>
              <a:t>do zastavljenega cilja?</a:t>
            </a:r>
          </a:p>
          <a:p>
            <a:pPr lvl="0"/>
            <a:r>
              <a:rPr lang="sl-SI" dirty="0"/>
              <a:t>Kako </a:t>
            </a:r>
            <a:r>
              <a:rPr lang="sl-SI" dirty="0" smtClean="0"/>
              <a:t>si se počutil?</a:t>
            </a:r>
            <a:endParaRPr lang="sl-SI" dirty="0"/>
          </a:p>
          <a:p>
            <a:pPr lvl="0"/>
            <a:r>
              <a:rPr lang="sl-SI" dirty="0"/>
              <a:t>Komu </a:t>
            </a:r>
            <a:r>
              <a:rPr lang="sl-SI" dirty="0" smtClean="0"/>
              <a:t>si potožil </a:t>
            </a:r>
            <a:r>
              <a:rPr lang="sl-SI" dirty="0"/>
              <a:t>o vašem neuspehu?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339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EF7C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1">
            <a:extLst>
              <a:ext uri="{FF2B5EF4-FFF2-40B4-BE49-F238E27FC236}">
                <a16:creationId xmlns:a16="http://schemas.microsoft.com/office/drawing/2014/main" xmlns="" id="{94F87EC7-6535-4E16-9363-F25B9966C2E6}"/>
              </a:ext>
            </a:extLst>
          </p:cNvPr>
          <p:cNvSpPr txBox="1">
            <a:spLocks/>
          </p:cNvSpPr>
          <p:nvPr/>
        </p:nvSpPr>
        <p:spPr>
          <a:xfrm>
            <a:off x="251520" y="404664"/>
            <a:ext cx="2711101" cy="176250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5400" b="1" u="sng" smtClean="0">
                <a:solidFill>
                  <a:srgbClr val="C00000"/>
                </a:solidFill>
              </a:rPr>
              <a:t>NALOGA</a:t>
            </a:r>
            <a:endParaRPr lang="sl-SI" sz="5400" b="1" u="sng" dirty="0">
              <a:solidFill>
                <a:srgbClr val="C00000"/>
              </a:solidFill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755576" y="2010455"/>
            <a:ext cx="6900512" cy="1352520"/>
            <a:chOff x="0" y="641370"/>
            <a:chExt cx="6900512" cy="1352520"/>
          </a:xfrm>
        </p:grpSpPr>
        <p:sp>
          <p:nvSpPr>
            <p:cNvPr id="5" name="Zaobljeni pravokotnik 4"/>
            <p:cNvSpPr/>
            <p:nvPr/>
          </p:nvSpPr>
          <p:spPr>
            <a:xfrm>
              <a:off x="0" y="641370"/>
              <a:ext cx="6900512" cy="13525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Zaobljeni pravokotnik 4"/>
            <p:cNvSpPr/>
            <p:nvPr/>
          </p:nvSpPr>
          <p:spPr>
            <a:xfrm>
              <a:off x="66025" y="707395"/>
              <a:ext cx="6768462" cy="12204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3400" kern="1200" dirty="0"/>
                <a:t>V zvezek </a:t>
              </a:r>
              <a:r>
                <a:rPr lang="sl-SI" sz="3400" kern="1200" dirty="0" smtClean="0"/>
                <a:t>za slovenščino </a:t>
              </a:r>
              <a:r>
                <a:rPr lang="sl-SI" sz="3400" kern="1200" dirty="0"/>
                <a:t>napiši naslov </a:t>
              </a:r>
              <a:r>
                <a:rPr lang="sl-SI" sz="3400" kern="1200" dirty="0" smtClean="0">
                  <a:solidFill>
                    <a:srgbClr val="FF0000"/>
                  </a:solidFill>
                </a:rPr>
                <a:t>LESTEV IN SIRČEK</a:t>
              </a:r>
              <a:r>
                <a:rPr lang="sl-SI" sz="3400" kern="1200" dirty="0" smtClean="0"/>
                <a:t>.</a:t>
              </a:r>
              <a:endParaRPr lang="en-US" sz="3400" kern="1200" dirty="0"/>
            </a:p>
          </p:txBody>
        </p:sp>
      </p:grpSp>
      <p:grpSp>
        <p:nvGrpSpPr>
          <p:cNvPr id="7" name="Skupina 6"/>
          <p:cNvGrpSpPr/>
          <p:nvPr/>
        </p:nvGrpSpPr>
        <p:grpSpPr>
          <a:xfrm>
            <a:off x="689551" y="3717032"/>
            <a:ext cx="6900512" cy="1352520"/>
            <a:chOff x="0" y="2091810"/>
            <a:chExt cx="6900512" cy="1352520"/>
          </a:xfrm>
        </p:grpSpPr>
        <p:sp>
          <p:nvSpPr>
            <p:cNvPr id="8" name="Zaobljeni pravokotnik 7"/>
            <p:cNvSpPr/>
            <p:nvPr/>
          </p:nvSpPr>
          <p:spPr>
            <a:xfrm>
              <a:off x="0" y="2091810"/>
              <a:ext cx="6900512" cy="13525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379271"/>
                <a:satOff val="-8710"/>
                <a:lumOff val="-5883"/>
                <a:alphaOff val="0"/>
              </a:schemeClr>
            </a:fillRef>
            <a:effectRef idx="0">
              <a:schemeClr val="accent5">
                <a:hueOff val="-3379271"/>
                <a:satOff val="-8710"/>
                <a:lumOff val="-588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Zaobljeni pravokotnik 4"/>
            <p:cNvSpPr/>
            <p:nvPr/>
          </p:nvSpPr>
          <p:spPr>
            <a:xfrm>
              <a:off x="66025" y="2157835"/>
              <a:ext cx="6768462" cy="12204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3400" dirty="0" smtClean="0"/>
                <a:t>Pesem ilustriraj. </a:t>
              </a:r>
              <a:endParaRPr lang="en-US" sz="3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6461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93</Words>
  <Application>Microsoft Office PowerPoint</Application>
  <PresentationFormat>Diaprojekcija na zaslonu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Officeova tema</vt:lpstr>
      <vt:lpstr>LESTEV IN SIRČEK</vt:lpstr>
      <vt:lpstr>PowerPointova predstavitev</vt:lpstr>
      <vt:lpstr>Odpri berilo na strani 73.</vt:lpstr>
      <vt:lpstr>Ustno odgovori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LESTEV IN SIRČEK</dc:title>
  <dc:creator>šola</dc:creator>
  <cp:lastModifiedBy>šola</cp:lastModifiedBy>
  <cp:revision>4</cp:revision>
  <dcterms:created xsi:type="dcterms:W3CDTF">2021-01-03T14:59:07Z</dcterms:created>
  <dcterms:modified xsi:type="dcterms:W3CDTF">2021-01-03T15:19:48Z</dcterms:modified>
</cp:coreProperties>
</file>