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C219D-FEC9-4872-8026-B8C28F503A46}" v="25" dt="2021-01-16T20:19:39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" userId="9058cbe8-0fcb-45f3-b54c-5f66635d6dd6" providerId="ADAL" clId="{BC7C219D-FEC9-4872-8026-B8C28F503A46}"/>
    <pc:docChg chg="undo custSel mod addSld delSld modSld modMainMaster">
      <pc:chgData name="Diana" userId="9058cbe8-0fcb-45f3-b54c-5f66635d6dd6" providerId="ADAL" clId="{BC7C219D-FEC9-4872-8026-B8C28F503A46}" dt="2021-01-16T20:20:48.070" v="149" actId="1076"/>
      <pc:docMkLst>
        <pc:docMk/>
      </pc:docMkLst>
      <pc:sldChg chg="del modTransition">
        <pc:chgData name="Diana" userId="9058cbe8-0fcb-45f3-b54c-5f66635d6dd6" providerId="ADAL" clId="{BC7C219D-FEC9-4872-8026-B8C28F503A46}" dt="2021-01-16T20:12:54.237" v="135" actId="47"/>
        <pc:sldMkLst>
          <pc:docMk/>
          <pc:sldMk cId="1932425582" sldId="256"/>
        </pc:sldMkLst>
      </pc:sldChg>
      <pc:sldChg chg="addSp delSp modSp add del mod modTransition setBg modAnim">
        <pc:chgData name="Diana" userId="9058cbe8-0fcb-45f3-b54c-5f66635d6dd6" providerId="ADAL" clId="{BC7C219D-FEC9-4872-8026-B8C28F503A46}" dt="2021-01-16T20:20:48.070" v="149" actId="1076"/>
        <pc:sldMkLst>
          <pc:docMk/>
          <pc:sldMk cId="2536637221" sldId="257"/>
        </pc:sldMkLst>
        <pc:spChg chg="mod">
          <ac:chgData name="Diana" userId="9058cbe8-0fcb-45f3-b54c-5f66635d6dd6" providerId="ADAL" clId="{BC7C219D-FEC9-4872-8026-B8C28F503A46}" dt="2021-01-16T14:45:44.278" v="2" actId="26606"/>
          <ac:spMkLst>
            <pc:docMk/>
            <pc:sldMk cId="2536637221" sldId="257"/>
            <ac:spMk id="2" creationId="{46366A67-27AD-4E42-875B-58BE98A2B3FC}"/>
          </ac:spMkLst>
        </pc:spChg>
        <pc:spChg chg="mod">
          <ac:chgData name="Diana" userId="9058cbe8-0fcb-45f3-b54c-5f66635d6dd6" providerId="ADAL" clId="{BC7C219D-FEC9-4872-8026-B8C28F503A46}" dt="2021-01-16T14:45:44.278" v="2" actId="26606"/>
          <ac:spMkLst>
            <pc:docMk/>
            <pc:sldMk cId="2536637221" sldId="257"/>
            <ac:spMk id="5" creationId="{1D6050BB-3C3D-410B-9913-3412302F7603}"/>
          </ac:spMkLst>
        </pc:spChg>
        <pc:spChg chg="add">
          <ac:chgData name="Diana" userId="9058cbe8-0fcb-45f3-b54c-5f66635d6dd6" providerId="ADAL" clId="{BC7C219D-FEC9-4872-8026-B8C28F503A46}" dt="2021-01-16T14:45:44.278" v="2" actId="26606"/>
          <ac:spMkLst>
            <pc:docMk/>
            <pc:sldMk cId="2536637221" sldId="257"/>
            <ac:spMk id="10" creationId="{32BC26D8-82FB-445E-AA49-62A77D7C1EE0}"/>
          </ac:spMkLst>
        </pc:spChg>
        <pc:spChg chg="add">
          <ac:chgData name="Diana" userId="9058cbe8-0fcb-45f3-b54c-5f66635d6dd6" providerId="ADAL" clId="{BC7C219D-FEC9-4872-8026-B8C28F503A46}" dt="2021-01-16T14:45:44.278" v="2" actId="26606"/>
          <ac:spMkLst>
            <pc:docMk/>
            <pc:sldMk cId="2536637221" sldId="257"/>
            <ac:spMk id="12" creationId="{CB44330D-EA18-4254-AA95-EB49948539B8}"/>
          </ac:spMkLst>
        </pc:spChg>
        <pc:spChg chg="add del">
          <ac:chgData name="Diana" userId="9058cbe8-0fcb-45f3-b54c-5f66635d6dd6" providerId="ADAL" clId="{BC7C219D-FEC9-4872-8026-B8C28F503A46}" dt="2021-01-16T14:53:51.438" v="69" actId="22"/>
          <ac:spMkLst>
            <pc:docMk/>
            <pc:sldMk cId="2536637221" sldId="257"/>
            <ac:spMk id="14" creationId="{AD39DA4F-6538-411B-B49E-6DA9EB004EC8}"/>
          </ac:spMkLst>
        </pc:spChg>
        <pc:spChg chg="add del">
          <ac:chgData name="Diana" userId="9058cbe8-0fcb-45f3-b54c-5f66635d6dd6" providerId="ADAL" clId="{BC7C219D-FEC9-4872-8026-B8C28F503A46}" dt="2021-01-16T14:53:50.900" v="68" actId="22"/>
          <ac:spMkLst>
            <pc:docMk/>
            <pc:sldMk cId="2536637221" sldId="257"/>
            <ac:spMk id="16" creationId="{3A78285A-733D-4B17-A374-62D56ADCF628}"/>
          </ac:spMkLst>
        </pc:spChg>
        <pc:picChg chg="add mod">
          <ac:chgData name="Diana" userId="9058cbe8-0fcb-45f3-b54c-5f66635d6dd6" providerId="ADAL" clId="{BC7C219D-FEC9-4872-8026-B8C28F503A46}" dt="2021-01-16T20:20:48.070" v="149" actId="1076"/>
          <ac:picMkLst>
            <pc:docMk/>
            <pc:sldMk cId="2536637221" sldId="257"/>
            <ac:picMk id="8" creationId="{2594543D-062E-4578-8D65-D452F0C95079}"/>
          </ac:picMkLst>
        </pc:picChg>
        <pc:picChg chg="add mod">
          <ac:chgData name="Diana" userId="9058cbe8-0fcb-45f3-b54c-5f66635d6dd6" providerId="ADAL" clId="{BC7C219D-FEC9-4872-8026-B8C28F503A46}" dt="2021-01-16T20:09:32.406" v="100" actId="1076"/>
          <ac:picMkLst>
            <pc:docMk/>
            <pc:sldMk cId="2536637221" sldId="257"/>
            <ac:picMk id="17" creationId="{B76993B2-67BB-4757-A59D-FA9A4F64C286}"/>
          </ac:picMkLst>
        </pc:picChg>
      </pc:sldChg>
      <pc:sldChg chg="addSp delSp modSp mod modTransition setBg">
        <pc:chgData name="Diana" userId="9058cbe8-0fcb-45f3-b54c-5f66635d6dd6" providerId="ADAL" clId="{BC7C219D-FEC9-4872-8026-B8C28F503A46}" dt="2021-01-16T14:52:34.516" v="21"/>
        <pc:sldMkLst>
          <pc:docMk/>
          <pc:sldMk cId="2151922681" sldId="258"/>
        </pc:sldMkLst>
        <pc:spChg chg="add del">
          <ac:chgData name="Diana" userId="9058cbe8-0fcb-45f3-b54c-5f66635d6dd6" providerId="ADAL" clId="{BC7C219D-FEC9-4872-8026-B8C28F503A46}" dt="2021-01-16T14:45:59.328" v="3" actId="26606"/>
          <ac:spMkLst>
            <pc:docMk/>
            <pc:sldMk cId="2151922681" sldId="258"/>
            <ac:spMk id="8" creationId="{57845966-6EFC-468A-9CC7-BAB4B95854E7}"/>
          </ac:spMkLst>
        </pc:spChg>
        <pc:spChg chg="add del">
          <ac:chgData name="Diana" userId="9058cbe8-0fcb-45f3-b54c-5f66635d6dd6" providerId="ADAL" clId="{BC7C219D-FEC9-4872-8026-B8C28F503A46}" dt="2021-01-16T14:45:59.328" v="3" actId="26606"/>
          <ac:spMkLst>
            <pc:docMk/>
            <pc:sldMk cId="2151922681" sldId="258"/>
            <ac:spMk id="12" creationId="{ADAD1991-FFD1-4E94-ABAB-7560D33008E4}"/>
          </ac:spMkLst>
        </pc:spChg>
        <pc:spChg chg="add del">
          <ac:chgData name="Diana" userId="9058cbe8-0fcb-45f3-b54c-5f66635d6dd6" providerId="ADAL" clId="{BC7C219D-FEC9-4872-8026-B8C28F503A46}" dt="2021-01-16T14:48:26.506" v="7" actId="26606"/>
          <ac:spMkLst>
            <pc:docMk/>
            <pc:sldMk cId="2151922681" sldId="258"/>
            <ac:spMk id="17" creationId="{32BC26D8-82FB-445E-AA49-62A77D7C1EE0}"/>
          </ac:spMkLst>
        </pc:spChg>
        <pc:spChg chg="add del">
          <ac:chgData name="Diana" userId="9058cbe8-0fcb-45f3-b54c-5f66635d6dd6" providerId="ADAL" clId="{BC7C219D-FEC9-4872-8026-B8C28F503A46}" dt="2021-01-16T14:48:26.506" v="7" actId="26606"/>
          <ac:spMkLst>
            <pc:docMk/>
            <pc:sldMk cId="2151922681" sldId="258"/>
            <ac:spMk id="19" creationId="{CB44330D-EA18-4254-AA95-EB49948539B8}"/>
          </ac:spMkLst>
        </pc:spChg>
        <pc:spChg chg="add">
          <ac:chgData name="Diana" userId="9058cbe8-0fcb-45f3-b54c-5f66635d6dd6" providerId="ADAL" clId="{BC7C219D-FEC9-4872-8026-B8C28F503A46}" dt="2021-01-16T14:48:26.506" v="7" actId="26606"/>
          <ac:spMkLst>
            <pc:docMk/>
            <pc:sldMk cId="2151922681" sldId="258"/>
            <ac:spMk id="71" creationId="{0205D939-00C4-4F2E-9797-3170DD040D90}"/>
          </ac:spMkLst>
        </pc:spChg>
        <pc:spChg chg="add">
          <ac:chgData name="Diana" userId="9058cbe8-0fcb-45f3-b54c-5f66635d6dd6" providerId="ADAL" clId="{BC7C219D-FEC9-4872-8026-B8C28F503A46}" dt="2021-01-16T14:48:26.506" v="7" actId="26606"/>
          <ac:spMkLst>
            <pc:docMk/>
            <pc:sldMk cId="2151922681" sldId="258"/>
            <ac:spMk id="73" creationId="{38EE4E44-1403-472B-8C01-D354CB8F5AE7}"/>
          </ac:spMkLst>
        </pc:spChg>
        <pc:spChg chg="add">
          <ac:chgData name="Diana" userId="9058cbe8-0fcb-45f3-b54c-5f66635d6dd6" providerId="ADAL" clId="{BC7C219D-FEC9-4872-8026-B8C28F503A46}" dt="2021-01-16T14:48:26.506" v="7" actId="26606"/>
          <ac:spMkLst>
            <pc:docMk/>
            <pc:sldMk cId="2151922681" sldId="258"/>
            <ac:spMk id="75" creationId="{583CCE40-4C5F-42D3-86D9-7892AD1E98E3}"/>
          </ac:spMkLst>
        </pc:spChg>
        <pc:picChg chg="add mod ord">
          <ac:chgData name="Diana" userId="9058cbe8-0fcb-45f3-b54c-5f66635d6dd6" providerId="ADAL" clId="{BC7C219D-FEC9-4872-8026-B8C28F503A46}" dt="2021-01-16T14:48:26.506" v="7" actId="26606"/>
          <ac:picMkLst>
            <pc:docMk/>
            <pc:sldMk cId="2151922681" sldId="258"/>
            <ac:picMk id="3" creationId="{BC26983A-7298-4DEC-83B6-2BBC5D015CD6}"/>
          </ac:picMkLst>
        </pc:picChg>
        <pc:picChg chg="add del">
          <ac:chgData name="Diana" userId="9058cbe8-0fcb-45f3-b54c-5f66635d6dd6" providerId="ADAL" clId="{BC7C219D-FEC9-4872-8026-B8C28F503A46}" dt="2021-01-16T14:45:59.328" v="3" actId="26606"/>
          <ac:picMkLst>
            <pc:docMk/>
            <pc:sldMk cId="2151922681" sldId="258"/>
            <ac:picMk id="10" creationId="{75554383-98AF-4A47-BB65-705FAAA4BE6A}"/>
          </ac:picMkLst>
        </pc:picChg>
        <pc:picChg chg="add mod">
          <ac:chgData name="Diana" userId="9058cbe8-0fcb-45f3-b54c-5f66635d6dd6" providerId="ADAL" clId="{BC7C219D-FEC9-4872-8026-B8C28F503A46}" dt="2021-01-16T14:48:26.506" v="7" actId="26606"/>
          <ac:picMkLst>
            <pc:docMk/>
            <pc:sldMk cId="2151922681" sldId="258"/>
            <ac:picMk id="3074" creationId="{257599A0-6831-4C82-B31F-ADE4591818E0}"/>
          </ac:picMkLst>
        </pc:picChg>
      </pc:sldChg>
      <pc:sldChg chg="addSp modSp new mod modTransition setBg">
        <pc:chgData name="Diana" userId="9058cbe8-0fcb-45f3-b54c-5f66635d6dd6" providerId="ADAL" clId="{BC7C219D-FEC9-4872-8026-B8C28F503A46}" dt="2021-01-16T20:09:43.602" v="101" actId="2711"/>
        <pc:sldMkLst>
          <pc:docMk/>
          <pc:sldMk cId="2224890304" sldId="259"/>
        </pc:sldMkLst>
        <pc:spChg chg="add mod">
          <ac:chgData name="Diana" userId="9058cbe8-0fcb-45f3-b54c-5f66635d6dd6" providerId="ADAL" clId="{BC7C219D-FEC9-4872-8026-B8C28F503A46}" dt="2021-01-16T20:09:43.602" v="101" actId="2711"/>
          <ac:spMkLst>
            <pc:docMk/>
            <pc:sldMk cId="2224890304" sldId="259"/>
            <ac:spMk id="2" creationId="{A2D4F6E1-8656-4676-9A79-256C46AB0EB1}"/>
          </ac:spMkLst>
        </pc:spChg>
        <pc:spChg chg="add">
          <ac:chgData name="Diana" userId="9058cbe8-0fcb-45f3-b54c-5f66635d6dd6" providerId="ADAL" clId="{BC7C219D-FEC9-4872-8026-B8C28F503A46}" dt="2021-01-16T14:49:31.666" v="10" actId="26606"/>
          <ac:spMkLst>
            <pc:docMk/>
            <pc:sldMk cId="2224890304" sldId="259"/>
            <ac:spMk id="71" creationId="{57845966-6EFC-468A-9CC7-BAB4B95854E7}"/>
          </ac:spMkLst>
        </pc:spChg>
        <pc:spChg chg="add">
          <ac:chgData name="Diana" userId="9058cbe8-0fcb-45f3-b54c-5f66635d6dd6" providerId="ADAL" clId="{BC7C219D-FEC9-4872-8026-B8C28F503A46}" dt="2021-01-16T14:49:31.666" v="10" actId="26606"/>
          <ac:spMkLst>
            <pc:docMk/>
            <pc:sldMk cId="2224890304" sldId="259"/>
            <ac:spMk id="75" creationId="{ADAD1991-FFD1-4E94-ABAB-7560D33008E4}"/>
          </ac:spMkLst>
        </pc:spChg>
        <pc:picChg chg="add">
          <ac:chgData name="Diana" userId="9058cbe8-0fcb-45f3-b54c-5f66635d6dd6" providerId="ADAL" clId="{BC7C219D-FEC9-4872-8026-B8C28F503A46}" dt="2021-01-16T14:49:31.666" v="10" actId="26606"/>
          <ac:picMkLst>
            <pc:docMk/>
            <pc:sldMk cId="2224890304" sldId="259"/>
            <ac:picMk id="73" creationId="{75554383-98AF-4A47-BB65-705FAAA4BE6A}"/>
          </ac:picMkLst>
        </pc:picChg>
        <pc:picChg chg="add mod">
          <ac:chgData name="Diana" userId="9058cbe8-0fcb-45f3-b54c-5f66635d6dd6" providerId="ADAL" clId="{BC7C219D-FEC9-4872-8026-B8C28F503A46}" dt="2021-01-16T14:50:48.673" v="13"/>
          <ac:picMkLst>
            <pc:docMk/>
            <pc:sldMk cId="2224890304" sldId="259"/>
            <ac:picMk id="4098" creationId="{1210BC2B-4B1B-4E53-9220-6E729D900304}"/>
          </ac:picMkLst>
        </pc:picChg>
      </pc:sldChg>
      <pc:sldChg chg="addSp delSp modSp add mod setBg modAnim delDesignElem">
        <pc:chgData name="Diana" userId="9058cbe8-0fcb-45f3-b54c-5f66635d6dd6" providerId="ADAL" clId="{BC7C219D-FEC9-4872-8026-B8C28F503A46}" dt="2021-01-16T20:20:40.694" v="147" actId="1076"/>
        <pc:sldMkLst>
          <pc:docMk/>
          <pc:sldMk cId="2099127925" sldId="260"/>
        </pc:sldMkLst>
        <pc:spChg chg="mod">
          <ac:chgData name="Diana" userId="9058cbe8-0fcb-45f3-b54c-5f66635d6dd6" providerId="ADAL" clId="{BC7C219D-FEC9-4872-8026-B8C28F503A46}" dt="2021-01-16T15:14:43.975" v="95" actId="26606"/>
          <ac:spMkLst>
            <pc:docMk/>
            <pc:sldMk cId="2099127925" sldId="260"/>
            <ac:spMk id="2" creationId="{46366A67-27AD-4E42-875B-58BE98A2B3FC}"/>
          </ac:spMkLst>
        </pc:spChg>
        <pc:spChg chg="mod">
          <ac:chgData name="Diana" userId="9058cbe8-0fcb-45f3-b54c-5f66635d6dd6" providerId="ADAL" clId="{BC7C219D-FEC9-4872-8026-B8C28F503A46}" dt="2021-01-16T15:14:43.975" v="95" actId="26606"/>
          <ac:spMkLst>
            <pc:docMk/>
            <pc:sldMk cId="2099127925" sldId="260"/>
            <ac:spMk id="5" creationId="{1D6050BB-3C3D-410B-9913-3412302F7603}"/>
          </ac:spMkLst>
        </pc:spChg>
        <pc:spChg chg="add del">
          <ac:chgData name="Diana" userId="9058cbe8-0fcb-45f3-b54c-5f66635d6dd6" providerId="ADAL" clId="{BC7C219D-FEC9-4872-8026-B8C28F503A46}" dt="2021-01-16T15:14:43.991" v="96" actId="26606"/>
          <ac:spMkLst>
            <pc:docMk/>
            <pc:sldMk cId="2099127925" sldId="260"/>
            <ac:spMk id="7" creationId="{32BC26D8-82FB-445E-AA49-62A77D7C1EE0}"/>
          </ac:spMkLst>
        </pc:spChg>
        <pc:spChg chg="add del">
          <ac:chgData name="Diana" userId="9058cbe8-0fcb-45f3-b54c-5f66635d6dd6" providerId="ADAL" clId="{BC7C219D-FEC9-4872-8026-B8C28F503A46}" dt="2021-01-16T15:14:43.991" v="96" actId="26606"/>
          <ac:spMkLst>
            <pc:docMk/>
            <pc:sldMk cId="2099127925" sldId="260"/>
            <ac:spMk id="8" creationId="{CB44330D-EA18-4254-AA95-EB49948539B8}"/>
          </ac:spMkLst>
        </pc:spChg>
        <pc:spChg chg="del">
          <ac:chgData name="Diana" userId="9058cbe8-0fcb-45f3-b54c-5f66635d6dd6" providerId="ADAL" clId="{BC7C219D-FEC9-4872-8026-B8C28F503A46}" dt="2021-01-16T14:54:45.321" v="80"/>
          <ac:spMkLst>
            <pc:docMk/>
            <pc:sldMk cId="2099127925" sldId="260"/>
            <ac:spMk id="10" creationId="{32BC26D8-82FB-445E-AA49-62A77D7C1EE0}"/>
          </ac:spMkLst>
        </pc:spChg>
        <pc:spChg chg="del">
          <ac:chgData name="Diana" userId="9058cbe8-0fcb-45f3-b54c-5f66635d6dd6" providerId="ADAL" clId="{BC7C219D-FEC9-4872-8026-B8C28F503A46}" dt="2021-01-16T14:54:45.321" v="80"/>
          <ac:spMkLst>
            <pc:docMk/>
            <pc:sldMk cId="2099127925" sldId="260"/>
            <ac:spMk id="12" creationId="{CB44330D-EA18-4254-AA95-EB49948539B8}"/>
          </ac:spMkLst>
        </pc:spChg>
        <pc:spChg chg="add del">
          <ac:chgData name="Diana" userId="9058cbe8-0fcb-45f3-b54c-5f66635d6dd6" providerId="ADAL" clId="{BC7C219D-FEC9-4872-8026-B8C28F503A46}" dt="2021-01-16T15:14:33.773" v="85" actId="26606"/>
          <ac:spMkLst>
            <pc:docMk/>
            <pc:sldMk cId="2099127925" sldId="260"/>
            <ac:spMk id="13" creationId="{AB8C311F-7253-4AED-9701-7FC0708C41C7}"/>
          </ac:spMkLst>
        </pc:spChg>
        <pc:spChg chg="add del">
          <ac:chgData name="Diana" userId="9058cbe8-0fcb-45f3-b54c-5f66635d6dd6" providerId="ADAL" clId="{BC7C219D-FEC9-4872-8026-B8C28F503A46}" dt="2021-01-16T15:14:33.773" v="85" actId="26606"/>
          <ac:spMkLst>
            <pc:docMk/>
            <pc:sldMk cId="2099127925" sldId="260"/>
            <ac:spMk id="15" creationId="{E2384209-CB15-4CDF-9D31-C44FD9A3F20D}"/>
          </ac:spMkLst>
        </pc:spChg>
        <pc:spChg chg="add del">
          <ac:chgData name="Diana" userId="9058cbe8-0fcb-45f3-b54c-5f66635d6dd6" providerId="ADAL" clId="{BC7C219D-FEC9-4872-8026-B8C28F503A46}" dt="2021-01-16T15:14:33.773" v="85" actId="26606"/>
          <ac:spMkLst>
            <pc:docMk/>
            <pc:sldMk cId="2099127925" sldId="260"/>
            <ac:spMk id="17" creationId="{2633B3B5-CC90-43F0-8714-D31D1F3F0209}"/>
          </ac:spMkLst>
        </pc:spChg>
        <pc:spChg chg="add del">
          <ac:chgData name="Diana" userId="9058cbe8-0fcb-45f3-b54c-5f66635d6dd6" providerId="ADAL" clId="{BC7C219D-FEC9-4872-8026-B8C28F503A46}" dt="2021-01-16T15:14:33.773" v="85" actId="26606"/>
          <ac:spMkLst>
            <pc:docMk/>
            <pc:sldMk cId="2099127925" sldId="260"/>
            <ac:spMk id="19" creationId="{A8D57A06-A426-446D-B02C-A2DC6B62E45E}"/>
          </ac:spMkLst>
        </pc:spChg>
        <pc:spChg chg="add del">
          <ac:chgData name="Diana" userId="9058cbe8-0fcb-45f3-b54c-5f66635d6dd6" providerId="ADAL" clId="{BC7C219D-FEC9-4872-8026-B8C28F503A46}" dt="2021-01-16T15:14:36.070" v="87" actId="26606"/>
          <ac:spMkLst>
            <pc:docMk/>
            <pc:sldMk cId="2099127925" sldId="260"/>
            <ac:spMk id="21" creationId="{488333BA-AE6E-427A-9B16-A39C8073F4EB}"/>
          </ac:spMkLst>
        </pc:spChg>
        <pc:spChg chg="add del">
          <ac:chgData name="Diana" userId="9058cbe8-0fcb-45f3-b54c-5f66635d6dd6" providerId="ADAL" clId="{BC7C219D-FEC9-4872-8026-B8C28F503A46}" dt="2021-01-16T15:14:36.070" v="87" actId="26606"/>
          <ac:spMkLst>
            <pc:docMk/>
            <pc:sldMk cId="2099127925" sldId="260"/>
            <ac:spMk id="22" creationId="{F98ED85F-DCEE-4B50-802E-71A6E3E12B04}"/>
          </ac:spMkLst>
        </pc:spChg>
        <pc:spChg chg="add del">
          <ac:chgData name="Diana" userId="9058cbe8-0fcb-45f3-b54c-5f66635d6dd6" providerId="ADAL" clId="{BC7C219D-FEC9-4872-8026-B8C28F503A46}" dt="2021-01-16T15:14:37.398" v="89" actId="26606"/>
          <ac:spMkLst>
            <pc:docMk/>
            <pc:sldMk cId="2099127925" sldId="260"/>
            <ac:spMk id="24" creationId="{3B854194-185D-494D-905C-7C7CB2E30F6E}"/>
          </ac:spMkLst>
        </pc:spChg>
        <pc:spChg chg="add del">
          <ac:chgData name="Diana" userId="9058cbe8-0fcb-45f3-b54c-5f66635d6dd6" providerId="ADAL" clId="{BC7C219D-FEC9-4872-8026-B8C28F503A46}" dt="2021-01-16T15:14:37.398" v="89" actId="26606"/>
          <ac:spMkLst>
            <pc:docMk/>
            <pc:sldMk cId="2099127925" sldId="260"/>
            <ac:spMk id="25" creationId="{B4F5FA0D-0104-4987-8241-EFF7C85B88DE}"/>
          </ac:spMkLst>
        </pc:spChg>
        <pc:spChg chg="add del">
          <ac:chgData name="Diana" userId="9058cbe8-0fcb-45f3-b54c-5f66635d6dd6" providerId="ADAL" clId="{BC7C219D-FEC9-4872-8026-B8C28F503A46}" dt="2021-01-16T15:14:38.647" v="91" actId="26606"/>
          <ac:spMkLst>
            <pc:docMk/>
            <pc:sldMk cId="2099127925" sldId="260"/>
            <ac:spMk id="28" creationId="{AB8C311F-7253-4AED-9701-7FC0708C41C7}"/>
          </ac:spMkLst>
        </pc:spChg>
        <pc:spChg chg="add del">
          <ac:chgData name="Diana" userId="9058cbe8-0fcb-45f3-b54c-5f66635d6dd6" providerId="ADAL" clId="{BC7C219D-FEC9-4872-8026-B8C28F503A46}" dt="2021-01-16T15:14:38.647" v="91" actId="26606"/>
          <ac:spMkLst>
            <pc:docMk/>
            <pc:sldMk cId="2099127925" sldId="260"/>
            <ac:spMk id="29" creationId="{E2384209-CB15-4CDF-9D31-C44FD9A3F20D}"/>
          </ac:spMkLst>
        </pc:spChg>
        <pc:spChg chg="add del">
          <ac:chgData name="Diana" userId="9058cbe8-0fcb-45f3-b54c-5f66635d6dd6" providerId="ADAL" clId="{BC7C219D-FEC9-4872-8026-B8C28F503A46}" dt="2021-01-16T15:14:38.647" v="91" actId="26606"/>
          <ac:spMkLst>
            <pc:docMk/>
            <pc:sldMk cId="2099127925" sldId="260"/>
            <ac:spMk id="30" creationId="{2633B3B5-CC90-43F0-8714-D31D1F3F0209}"/>
          </ac:spMkLst>
        </pc:spChg>
        <pc:spChg chg="add del">
          <ac:chgData name="Diana" userId="9058cbe8-0fcb-45f3-b54c-5f66635d6dd6" providerId="ADAL" clId="{BC7C219D-FEC9-4872-8026-B8C28F503A46}" dt="2021-01-16T15:14:38.647" v="91" actId="26606"/>
          <ac:spMkLst>
            <pc:docMk/>
            <pc:sldMk cId="2099127925" sldId="260"/>
            <ac:spMk id="31" creationId="{A8D57A06-A426-446D-B02C-A2DC6B62E45E}"/>
          </ac:spMkLst>
        </pc:spChg>
        <pc:spChg chg="add del">
          <ac:chgData name="Diana" userId="9058cbe8-0fcb-45f3-b54c-5f66635d6dd6" providerId="ADAL" clId="{BC7C219D-FEC9-4872-8026-B8C28F503A46}" dt="2021-01-16T15:14:40.116" v="93" actId="26606"/>
          <ac:spMkLst>
            <pc:docMk/>
            <pc:sldMk cId="2099127925" sldId="260"/>
            <ac:spMk id="33" creationId="{32BC26D8-82FB-445E-AA49-62A77D7C1EE0}"/>
          </ac:spMkLst>
        </pc:spChg>
        <pc:spChg chg="add del">
          <ac:chgData name="Diana" userId="9058cbe8-0fcb-45f3-b54c-5f66635d6dd6" providerId="ADAL" clId="{BC7C219D-FEC9-4872-8026-B8C28F503A46}" dt="2021-01-16T15:14:40.116" v="93" actId="26606"/>
          <ac:spMkLst>
            <pc:docMk/>
            <pc:sldMk cId="2099127925" sldId="260"/>
            <ac:spMk id="34" creationId="{CB44330D-EA18-4254-AA95-EB49948539B8}"/>
          </ac:spMkLst>
        </pc:spChg>
        <pc:spChg chg="add del">
          <ac:chgData name="Diana" userId="9058cbe8-0fcb-45f3-b54c-5f66635d6dd6" providerId="ADAL" clId="{BC7C219D-FEC9-4872-8026-B8C28F503A46}" dt="2021-01-16T15:14:43.975" v="95" actId="26606"/>
          <ac:spMkLst>
            <pc:docMk/>
            <pc:sldMk cId="2099127925" sldId="260"/>
            <ac:spMk id="36" creationId="{AB8C311F-7253-4AED-9701-7FC0708C41C7}"/>
          </ac:spMkLst>
        </pc:spChg>
        <pc:spChg chg="add del">
          <ac:chgData name="Diana" userId="9058cbe8-0fcb-45f3-b54c-5f66635d6dd6" providerId="ADAL" clId="{BC7C219D-FEC9-4872-8026-B8C28F503A46}" dt="2021-01-16T15:14:43.975" v="95" actId="26606"/>
          <ac:spMkLst>
            <pc:docMk/>
            <pc:sldMk cId="2099127925" sldId="260"/>
            <ac:spMk id="37" creationId="{E2384209-CB15-4CDF-9D31-C44FD9A3F20D}"/>
          </ac:spMkLst>
        </pc:spChg>
        <pc:spChg chg="add del">
          <ac:chgData name="Diana" userId="9058cbe8-0fcb-45f3-b54c-5f66635d6dd6" providerId="ADAL" clId="{BC7C219D-FEC9-4872-8026-B8C28F503A46}" dt="2021-01-16T15:14:43.975" v="95" actId="26606"/>
          <ac:spMkLst>
            <pc:docMk/>
            <pc:sldMk cId="2099127925" sldId="260"/>
            <ac:spMk id="38" creationId="{2633B3B5-CC90-43F0-8714-D31D1F3F0209}"/>
          </ac:spMkLst>
        </pc:spChg>
        <pc:spChg chg="add del">
          <ac:chgData name="Diana" userId="9058cbe8-0fcb-45f3-b54c-5f66635d6dd6" providerId="ADAL" clId="{BC7C219D-FEC9-4872-8026-B8C28F503A46}" dt="2021-01-16T15:14:43.975" v="95" actId="26606"/>
          <ac:spMkLst>
            <pc:docMk/>
            <pc:sldMk cId="2099127925" sldId="260"/>
            <ac:spMk id="39" creationId="{A8D57A06-A426-446D-B02C-A2DC6B62E45E}"/>
          </ac:spMkLst>
        </pc:spChg>
        <pc:spChg chg="add">
          <ac:chgData name="Diana" userId="9058cbe8-0fcb-45f3-b54c-5f66635d6dd6" providerId="ADAL" clId="{BC7C219D-FEC9-4872-8026-B8C28F503A46}" dt="2021-01-16T15:14:43.991" v="96" actId="26606"/>
          <ac:spMkLst>
            <pc:docMk/>
            <pc:sldMk cId="2099127925" sldId="260"/>
            <ac:spMk id="41" creationId="{32BC26D8-82FB-445E-AA49-62A77D7C1EE0}"/>
          </ac:spMkLst>
        </pc:spChg>
        <pc:spChg chg="add">
          <ac:chgData name="Diana" userId="9058cbe8-0fcb-45f3-b54c-5f66635d6dd6" providerId="ADAL" clId="{BC7C219D-FEC9-4872-8026-B8C28F503A46}" dt="2021-01-16T15:14:43.991" v="96" actId="26606"/>
          <ac:spMkLst>
            <pc:docMk/>
            <pc:sldMk cId="2099127925" sldId="260"/>
            <ac:spMk id="42" creationId="{CB44330D-EA18-4254-AA95-EB49948539B8}"/>
          </ac:spMkLst>
        </pc:spChg>
        <pc:picChg chg="add mod">
          <ac:chgData name="Diana" userId="9058cbe8-0fcb-45f3-b54c-5f66635d6dd6" providerId="ADAL" clId="{BC7C219D-FEC9-4872-8026-B8C28F503A46}" dt="2021-01-16T20:20:40.694" v="147" actId="1076"/>
          <ac:picMkLst>
            <pc:docMk/>
            <pc:sldMk cId="2099127925" sldId="260"/>
            <ac:picMk id="3" creationId="{EB08852A-14B0-408C-B117-7E94553783AE}"/>
          </ac:picMkLst>
        </pc:picChg>
        <pc:picChg chg="add del">
          <ac:chgData name="Diana" userId="9058cbe8-0fcb-45f3-b54c-5f66635d6dd6" providerId="ADAL" clId="{BC7C219D-FEC9-4872-8026-B8C28F503A46}" dt="2021-01-16T15:14:37.398" v="89" actId="26606"/>
          <ac:picMkLst>
            <pc:docMk/>
            <pc:sldMk cId="2099127925" sldId="260"/>
            <ac:picMk id="26" creationId="{2897127E-6CEF-446C-BE87-93B7C46E49D1}"/>
          </ac:picMkLst>
        </pc:picChg>
        <pc:picChg chg="add mod">
          <ac:chgData name="Diana" userId="9058cbe8-0fcb-45f3-b54c-5f66635d6dd6" providerId="ADAL" clId="{BC7C219D-FEC9-4872-8026-B8C28F503A46}" dt="2021-01-16T20:09:21.084" v="98" actId="1076"/>
          <ac:picMkLst>
            <pc:docMk/>
            <pc:sldMk cId="2099127925" sldId="260"/>
            <ac:picMk id="5122" creationId="{65ADA05F-741F-44BE-AD3E-2E3F2E09D227}"/>
          </ac:picMkLst>
        </pc:picChg>
      </pc:sldChg>
      <pc:sldChg chg="new del">
        <pc:chgData name="Diana" userId="9058cbe8-0fcb-45f3-b54c-5f66635d6dd6" providerId="ADAL" clId="{BC7C219D-FEC9-4872-8026-B8C28F503A46}" dt="2021-01-16T14:53:37.272" v="65" actId="680"/>
        <pc:sldMkLst>
          <pc:docMk/>
          <pc:sldMk cId="3238181928" sldId="260"/>
        </pc:sldMkLst>
      </pc:sldChg>
      <pc:sldChg chg="addSp delSp new del mod">
        <pc:chgData name="Diana" userId="9058cbe8-0fcb-45f3-b54c-5f66635d6dd6" providerId="ADAL" clId="{BC7C219D-FEC9-4872-8026-B8C28F503A46}" dt="2021-01-16T14:54:28.397" v="78" actId="47"/>
        <pc:sldMkLst>
          <pc:docMk/>
          <pc:sldMk cId="3615051349" sldId="260"/>
        </pc:sldMkLst>
        <pc:spChg chg="add del">
          <ac:chgData name="Diana" userId="9058cbe8-0fcb-45f3-b54c-5f66635d6dd6" providerId="ADAL" clId="{BC7C219D-FEC9-4872-8026-B8C28F503A46}" dt="2021-01-16T14:54:09.155" v="73" actId="22"/>
          <ac:spMkLst>
            <pc:docMk/>
            <pc:sldMk cId="3615051349" sldId="260"/>
            <ac:spMk id="3" creationId="{0502CE04-7865-44C0-82D8-6AF3E191D2F9}"/>
          </ac:spMkLst>
        </pc:spChg>
        <pc:spChg chg="add del">
          <ac:chgData name="Diana" userId="9058cbe8-0fcb-45f3-b54c-5f66635d6dd6" providerId="ADAL" clId="{BC7C219D-FEC9-4872-8026-B8C28F503A46}" dt="2021-01-16T14:54:15.574" v="75" actId="22"/>
          <ac:spMkLst>
            <pc:docMk/>
            <pc:sldMk cId="3615051349" sldId="260"/>
            <ac:spMk id="5" creationId="{D9400F29-D0F3-4EC5-94B5-EBD4DCCAC4BF}"/>
          </ac:spMkLst>
        </pc:spChg>
      </pc:sldChg>
      <pc:sldChg chg="addSp delSp modSp new mod setBg">
        <pc:chgData name="Diana" userId="9058cbe8-0fcb-45f3-b54c-5f66635d6dd6" providerId="ADAL" clId="{BC7C219D-FEC9-4872-8026-B8C28F503A46}" dt="2021-01-16T20:13:04.403" v="138" actId="1076"/>
        <pc:sldMkLst>
          <pc:docMk/>
          <pc:sldMk cId="3579089248" sldId="261"/>
        </pc:sldMkLst>
        <pc:spChg chg="del">
          <ac:chgData name="Diana" userId="9058cbe8-0fcb-45f3-b54c-5f66635d6dd6" providerId="ADAL" clId="{BC7C219D-FEC9-4872-8026-B8C28F503A46}" dt="2021-01-16T20:10:12.858" v="103" actId="478"/>
          <ac:spMkLst>
            <pc:docMk/>
            <pc:sldMk cId="3579089248" sldId="261"/>
            <ac:spMk id="2" creationId="{C5093E9F-64FA-4BAE-AD0C-D310ED63F694}"/>
          </ac:spMkLst>
        </pc:spChg>
        <pc:spChg chg="del">
          <ac:chgData name="Diana" userId="9058cbe8-0fcb-45f3-b54c-5f66635d6dd6" providerId="ADAL" clId="{BC7C219D-FEC9-4872-8026-B8C28F503A46}" dt="2021-01-16T20:10:14.240" v="104" actId="478"/>
          <ac:spMkLst>
            <pc:docMk/>
            <pc:sldMk cId="3579089248" sldId="261"/>
            <ac:spMk id="3" creationId="{4C0CAE1B-382A-4EA1-8D94-04A1794F32F6}"/>
          </ac:spMkLst>
        </pc:spChg>
        <pc:spChg chg="add mod">
          <ac:chgData name="Diana" userId="9058cbe8-0fcb-45f3-b54c-5f66635d6dd6" providerId="ADAL" clId="{BC7C219D-FEC9-4872-8026-B8C28F503A46}" dt="2021-01-16T20:12:20.918" v="133" actId="1076"/>
          <ac:spMkLst>
            <pc:docMk/>
            <pc:sldMk cId="3579089248" sldId="261"/>
            <ac:spMk id="5" creationId="{529EBB22-0A5B-4713-87B6-269B86564FC7}"/>
          </ac:spMkLst>
        </pc:spChg>
        <pc:spChg chg="add del">
          <ac:chgData name="Diana" userId="9058cbe8-0fcb-45f3-b54c-5f66635d6dd6" providerId="ADAL" clId="{BC7C219D-FEC9-4872-8026-B8C28F503A46}" dt="2021-01-16T20:11:27.320" v="118" actId="26606"/>
          <ac:spMkLst>
            <pc:docMk/>
            <pc:sldMk cId="3579089248" sldId="261"/>
            <ac:spMk id="11" creationId="{2CCAFB3E-E6E2-4587-A5FC-061F9AED9AF2}"/>
          </ac:spMkLst>
        </pc:spChg>
        <pc:spChg chg="add del">
          <ac:chgData name="Diana" userId="9058cbe8-0fcb-45f3-b54c-5f66635d6dd6" providerId="ADAL" clId="{BC7C219D-FEC9-4872-8026-B8C28F503A46}" dt="2021-01-16T20:11:27.320" v="118" actId="26606"/>
          <ac:spMkLst>
            <pc:docMk/>
            <pc:sldMk cId="3579089248" sldId="261"/>
            <ac:spMk id="15" creationId="{640086A0-762B-44EE-AA70-A7268A72ACC3}"/>
          </ac:spMkLst>
        </pc:spChg>
        <pc:spChg chg="add del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17" creationId="{456BA586-8922-4113-BD35-BBF1EB1A1F42}"/>
          </ac:spMkLst>
        </pc:spChg>
        <pc:spChg chg="add del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18" creationId="{04A130CA-991E-4C92-A494-EB7D8666EFED}"/>
          </ac:spMkLst>
        </pc:spChg>
        <pc:spChg chg="add del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19" creationId="{B497CCB5-5FC2-473C-AFCC-2430CEF1DF71}"/>
          </ac:spMkLst>
        </pc:spChg>
        <pc:spChg chg="add del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20" creationId="{FC3C749F-9A26-4B1E-BC2E-572D03DF9593}"/>
          </ac:spMkLst>
        </pc:spChg>
        <pc:spChg chg="add del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21" creationId="{599C8C75-BFDF-44E7-A028-EEB5EDD58817}"/>
          </ac:spMkLst>
        </pc:spChg>
        <pc:spChg chg="add del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22" creationId="{F98D51C6-1188-49B8-B829-31D2C2813F10}"/>
          </ac:spMkLst>
        </pc:spChg>
        <pc:spChg chg="add del">
          <ac:chgData name="Diana" userId="9058cbe8-0fcb-45f3-b54c-5f66635d6dd6" providerId="ADAL" clId="{BC7C219D-FEC9-4872-8026-B8C28F503A46}" dt="2021-01-16T20:11:44.886" v="121" actId="26606"/>
          <ac:spMkLst>
            <pc:docMk/>
            <pc:sldMk cId="3579089248" sldId="261"/>
            <ac:spMk id="27" creationId="{798FE0E0-D95D-46EF-A375-475D4DB0ED45}"/>
          </ac:spMkLst>
        </pc:spChg>
        <pc:spChg chg="add del">
          <ac:chgData name="Diana" userId="9058cbe8-0fcb-45f3-b54c-5f66635d6dd6" providerId="ADAL" clId="{BC7C219D-FEC9-4872-8026-B8C28F503A46}" dt="2021-01-16T20:11:44.886" v="121" actId="26606"/>
          <ac:spMkLst>
            <pc:docMk/>
            <pc:sldMk cId="3579089248" sldId="261"/>
            <ac:spMk id="29" creationId="{2D82A42F-AEBE-4065-9792-036A904D8564}"/>
          </ac:spMkLst>
        </pc:spChg>
        <pc:spChg chg="add mod">
          <ac:chgData name="Diana" userId="9058cbe8-0fcb-45f3-b54c-5f66635d6dd6" providerId="ADAL" clId="{BC7C219D-FEC9-4872-8026-B8C28F503A46}" dt="2021-01-16T20:13:04.403" v="138" actId="1076"/>
          <ac:spMkLst>
            <pc:docMk/>
            <pc:sldMk cId="3579089248" sldId="261"/>
            <ac:spMk id="30" creationId="{6CC18745-0688-4D23-98BF-8FED8FCDEC9B}"/>
          </ac:spMkLst>
        </pc:spChg>
        <pc:spChg chg="add del">
          <ac:chgData name="Diana" userId="9058cbe8-0fcb-45f3-b54c-5f66635d6dd6" providerId="ADAL" clId="{BC7C219D-FEC9-4872-8026-B8C28F503A46}" dt="2021-01-16T20:11:50.012" v="123" actId="26606"/>
          <ac:spMkLst>
            <pc:docMk/>
            <pc:sldMk cId="3579089248" sldId="261"/>
            <ac:spMk id="31" creationId="{13722DD7-BA73-4776-93A3-94491FEF7260}"/>
          </ac:spMkLst>
        </pc:spChg>
        <pc:spChg chg="add del">
          <ac:chgData name="Diana" userId="9058cbe8-0fcb-45f3-b54c-5f66635d6dd6" providerId="ADAL" clId="{BC7C219D-FEC9-4872-8026-B8C28F503A46}" dt="2021-01-16T20:11:50.012" v="123" actId="26606"/>
          <ac:spMkLst>
            <pc:docMk/>
            <pc:sldMk cId="3579089248" sldId="261"/>
            <ac:spMk id="32" creationId="{35555856-9970-4BC3-9AA9-6A917F53AFBD}"/>
          </ac:spMkLst>
        </pc:spChg>
        <pc:spChg chg="add del">
          <ac:chgData name="Diana" userId="9058cbe8-0fcb-45f3-b54c-5f66635d6dd6" providerId="ADAL" clId="{BC7C219D-FEC9-4872-8026-B8C28F503A46}" dt="2021-01-16T20:11:52.256" v="125" actId="26606"/>
          <ac:spMkLst>
            <pc:docMk/>
            <pc:sldMk cId="3579089248" sldId="261"/>
            <ac:spMk id="35" creationId="{D4771268-CB57-404A-9271-370EB28F6090}"/>
          </ac:spMkLst>
        </pc:spChg>
        <pc:spChg chg="add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37" creationId="{599C8C75-BFDF-44E7-A028-EEB5EDD58817}"/>
          </ac:spMkLst>
        </pc:spChg>
        <pc:spChg chg="add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38" creationId="{04A130CA-991E-4C92-A494-EB7D8666EFED}"/>
          </ac:spMkLst>
        </pc:spChg>
        <pc:spChg chg="add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39" creationId="{FC3C749F-9A26-4B1E-BC2E-572D03DF9593}"/>
          </ac:spMkLst>
        </pc:spChg>
        <pc:spChg chg="add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40" creationId="{F98D51C6-1188-49B8-B829-31D2C2813F10}"/>
          </ac:spMkLst>
        </pc:spChg>
        <pc:spChg chg="add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41" creationId="{456BA586-8922-4113-BD35-BBF1EB1A1F42}"/>
          </ac:spMkLst>
        </pc:spChg>
        <pc:spChg chg="add">
          <ac:chgData name="Diana" userId="9058cbe8-0fcb-45f3-b54c-5f66635d6dd6" providerId="ADAL" clId="{BC7C219D-FEC9-4872-8026-B8C28F503A46}" dt="2021-01-16T20:11:52.269" v="126" actId="26606"/>
          <ac:spMkLst>
            <pc:docMk/>
            <pc:sldMk cId="3579089248" sldId="261"/>
            <ac:spMk id="42" creationId="{B497CCB5-5FC2-473C-AFCC-2430CEF1DF71}"/>
          </ac:spMkLst>
        </pc:spChg>
        <pc:picChg chg="add mod">
          <ac:chgData name="Diana" userId="9058cbe8-0fcb-45f3-b54c-5f66635d6dd6" providerId="ADAL" clId="{BC7C219D-FEC9-4872-8026-B8C28F503A46}" dt="2021-01-16T20:12:27.574" v="134" actId="1076"/>
          <ac:picMkLst>
            <pc:docMk/>
            <pc:sldMk cId="3579089248" sldId="261"/>
            <ac:picMk id="6" creationId="{86A69C01-1610-4873-B62F-0899005A6638}"/>
          </ac:picMkLst>
        </pc:picChg>
        <pc:picChg chg="add del">
          <ac:chgData name="Diana" userId="9058cbe8-0fcb-45f3-b54c-5f66635d6dd6" providerId="ADAL" clId="{BC7C219D-FEC9-4872-8026-B8C28F503A46}" dt="2021-01-16T20:11:27.320" v="118" actId="26606"/>
          <ac:picMkLst>
            <pc:docMk/>
            <pc:sldMk cId="3579089248" sldId="261"/>
            <ac:picMk id="13" creationId="{5975841F-9161-4650-BCE5-20FFE7E29615}"/>
          </ac:picMkLst>
        </pc:picChg>
        <pc:picChg chg="add del">
          <ac:chgData name="Diana" userId="9058cbe8-0fcb-45f3-b54c-5f66635d6dd6" providerId="ADAL" clId="{BC7C219D-FEC9-4872-8026-B8C28F503A46}" dt="2021-01-16T20:11:50.012" v="123" actId="26606"/>
          <ac:picMkLst>
            <pc:docMk/>
            <pc:sldMk cId="3579089248" sldId="261"/>
            <ac:picMk id="33" creationId="{7F487851-BFAF-46D8-A1ED-50CAD6E46F59}"/>
          </ac:picMkLst>
        </pc:picChg>
      </pc:sldChg>
      <pc:sldMasterChg chg="modTransition modSldLayout">
        <pc:chgData name="Diana" userId="9058cbe8-0fcb-45f3-b54c-5f66635d6dd6" providerId="ADAL" clId="{BC7C219D-FEC9-4872-8026-B8C28F503A46}" dt="2021-01-16T14:52:34.516" v="21"/>
        <pc:sldMasterMkLst>
          <pc:docMk/>
          <pc:sldMasterMk cId="1590460664" sldId="2147483648"/>
        </pc:sldMasterMkLst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3767167608" sldId="2147483649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2885275703" sldId="2147483650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2073567406" sldId="2147483651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2869343014" sldId="2147483652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2810961039" sldId="2147483653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835736557" sldId="2147483654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3227529191" sldId="2147483655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292482515" sldId="2147483656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2614373227" sldId="2147483657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2104741201" sldId="2147483658"/>
          </pc:sldLayoutMkLst>
        </pc:sldLayoutChg>
        <pc:sldLayoutChg chg="modTransition">
          <pc:chgData name="Diana" userId="9058cbe8-0fcb-45f3-b54c-5f66635d6dd6" providerId="ADAL" clId="{BC7C219D-FEC9-4872-8026-B8C28F503A46}" dt="2021-01-16T14:52:34.516" v="21"/>
          <pc:sldLayoutMkLst>
            <pc:docMk/>
            <pc:sldMasterMk cId="1590460664" sldId="2147483648"/>
            <pc:sldLayoutMk cId="400466665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7A4348-7F68-49E8-BF71-160D155FB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65FB80-6ED5-4F5D-9848-0238F48AA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46E65B-EB2D-4017-80D8-31EB3EDD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106203C-62AE-4106-96C1-5FDB5CED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F81C32-35A5-4AA2-957F-76C2D2F1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1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9D044-8541-4A23-8BD4-03CD35BA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4AC12D5-B0B0-4750-898E-4C41CD3AE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1CF330-CF1B-4111-9DF4-078DC9F4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8E8CC1-1FD4-4A64-8E01-F54CA6DA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3E4F83-9164-41E6-8444-8BCCA1F4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7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D843FB7-DEA2-4CB5-8E68-73C1075C9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D953D40-6E92-4C95-A7E5-1377B05F4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8F0E19-9686-4746-BF9A-ABBAC9E7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AFBFCE-AFEB-4D6A-BACC-7EB772F0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16A9758-D96B-482A-B0BD-97487BED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6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4AF10-629F-4931-A6D2-FE085A9A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6DF11F-AD91-4A32-A7A3-A51CA61B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3517801-282B-40FF-97AF-B20EB046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73D3D2-8C3B-43FF-907F-F9743156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9C6F7C-7B3A-4E30-9A3E-242C5018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2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5D41E0-4C17-4BCF-8369-7458C40F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8C3020-A1D9-4E7F-8D0C-5E08B161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5A3472-8682-44D1-91B7-10DE59A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1492B78-1D15-4928-BEFC-CD83C51C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BF58B9-9941-43D5-821D-9E798BE3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5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9C5706-2A57-4EB7-AB26-C892EA7A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8B9E6D-8C8A-45CD-9E63-E8F4E441B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D1F6D85-94D7-412B-8089-30FE9477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327759D-85BE-44E9-9B64-0A892E2F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2DE7333-4F32-4210-96B3-FB9DE452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49148D6-A8A1-46E9-8DCA-49FC1DE9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3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13E45-FDA9-4462-8123-42629046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35C2883-9EA5-43BE-86FA-6970340F5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53C4164-D782-4C05-8481-01DE0C990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C1A1E93-8E15-483A-B85C-2434607D2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93F4647-686C-43F4-8769-644E1179E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663F89E-0894-4929-AF5D-3910B72C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F89550C-B9BA-4E29-A288-06B3F118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BE30027-261B-4B10-B367-CC57FD64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09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ADF7B0-4CF0-4F63-A1A2-5C463684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7D2DE5D-8448-4D0A-AF32-D0CCB47F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C5C695E-94E2-425D-8EC2-CDD1072D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1BB5326-2D03-4CC1-9B9D-2BB8770A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2AB5302-8B8C-40DC-B2DE-F39ACAA1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75EDFB3-70B0-43FC-9F56-3DBA188C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3759940-894D-4658-9634-989EA97E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5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18C04-829F-4BA7-A795-7768B75F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159863-8333-4985-A2C5-039FB3F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075C63-87DA-460C-8A2C-175655473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CC5F7DC-DF10-4D87-9836-2454F2F4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4E98025-9F85-425A-90E1-42386BFC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CCC447D-0A49-4A12-938B-A206CEF0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F50342-62EC-4D18-B41A-8AD98D01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C70831B-4495-4A4C-9CBE-B00E3AF2B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8689738-2969-4CD8-9840-FD95B9463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51BD533-0658-4DD4-8D82-1126C6C4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37AF291-D6BD-46C6-B55C-9E01BC01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C43E511-3886-4E18-8149-848C5348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3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06A27E7-F9B8-4B5A-B3A1-3122F0F1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6434A4D-B6AA-4118-BF46-B85270438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2DC8D8-B8A7-4B0F-B86F-EC7740DEF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8F4F-FB7A-4F8C-A29B-6662AF59768D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F6BCBB-2FA3-4091-B7CD-A30B93D78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30052E-D546-4B72-9561-ADD16B9E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04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CGbE1Vzj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6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28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32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9EBB22-0A5B-4713-87B6-269B86564FC7}"/>
              </a:ext>
            </a:extLst>
          </p:cNvPr>
          <p:cNvSpPr txBox="1"/>
          <p:nvPr/>
        </p:nvSpPr>
        <p:spPr>
          <a:xfrm>
            <a:off x="1778079" y="2653423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Učenje</a:t>
            </a:r>
            <a:r>
              <a:rPr lang="en-US" sz="2800" b="1" kern="1200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pesmi</a:t>
            </a:r>
            <a:r>
              <a:rPr lang="en-US" sz="2800" b="1" kern="1200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PIKA NOGAVIČKA</a:t>
            </a:r>
          </a:p>
        </p:txBody>
      </p:sp>
      <p:pic>
        <p:nvPicPr>
          <p:cNvPr id="6" name="Picture 6" descr="Consejos para encontrar tu lugar en el mercado laboral : Two strong women: Pippi  Longstocking &amp; Astrid Lindgren">
            <a:extLst>
              <a:ext uri="{FF2B5EF4-FFF2-40B4-BE49-F238E27FC236}">
                <a16:creationId xmlns:a16="http://schemas.microsoft.com/office/drawing/2014/main" id="{86A69C01-1610-4873-B62F-0899005A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5" b="97625" l="1956" r="97929">
                        <a14:foregroundMark x1="33026" y1="10000" x2="45685" y2="8250"/>
                        <a14:foregroundMark x1="47181" y1="7313" x2="48331" y2="5250"/>
                        <a14:foregroundMark x1="11853" y1="6188" x2="6559" y2="1563"/>
                        <a14:foregroundMark x1="5984" y1="7625" x2="5754" y2="8750"/>
                        <a14:foregroundMark x1="7825" y1="2375" x2="7825" y2="1125"/>
                        <a14:foregroundMark x1="31300" y1="7000" x2="28308" y2="6688"/>
                        <a14:foregroundMark x1="80552" y1="17063" x2="80898" y2="15313"/>
                        <a14:foregroundMark x1="27158" y1="94438" x2="42808" y2="95125"/>
                        <a14:foregroundMark x1="42808" y1="95125" x2="45685" y2="94125"/>
                        <a14:foregroundMark x1="76525" y1="95375" x2="88838" y2="97625"/>
                        <a14:foregroundMark x1="97929" y1="97625" x2="97929" y2="97625"/>
                        <a14:foregroundMark x1="6904" y1="35500" x2="6904" y2="32000"/>
                        <a14:foregroundMark x1="2762" y1="32188" x2="2762" y2="32188"/>
                        <a14:foregroundMark x1="74453" y1="36125" x2="74108" y2="38375"/>
                        <a14:foregroundMark x1="3682" y1="34250" x2="1956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019" y="164744"/>
            <a:ext cx="3541716" cy="65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6CC18745-0688-4D23-98BF-8FED8FCDEC9B}"/>
              </a:ext>
            </a:extLst>
          </p:cNvPr>
          <p:cNvSpPr txBox="1"/>
          <p:nvPr/>
        </p:nvSpPr>
        <p:spPr>
          <a:xfrm>
            <a:off x="4106449" y="435662"/>
            <a:ext cx="3426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dirty="0">
                <a:latin typeface="+mj-lt"/>
              </a:rPr>
              <a:t>2. razred </a:t>
            </a:r>
          </a:p>
        </p:txBody>
      </p:sp>
    </p:spTree>
    <p:extLst>
      <p:ext uri="{BB962C8B-B14F-4D97-AF65-F5344CB8AC3E}">
        <p14:creationId xmlns:p14="http://schemas.microsoft.com/office/powerpoint/2010/main" val="3579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6366A67-27AD-4E42-875B-58BE98A2B3FC}"/>
              </a:ext>
            </a:extLst>
          </p:cNvPr>
          <p:cNvSpPr txBox="1"/>
          <p:nvPr/>
        </p:nvSpPr>
        <p:spPr>
          <a:xfrm>
            <a:off x="642938" y="642938"/>
            <a:ext cx="6030913" cy="55705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Če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si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moj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prijatelj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me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kliči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imam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na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nosu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nogavičke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na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nogah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tjala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hop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tjala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tjala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hopsasa,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vsak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si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izmislim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nekaj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čisto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novega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alo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vsi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v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Čira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čaro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se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igrat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jaz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sem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mali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neugnani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škrat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6050BB-3C3D-410B-9913-3412302F7603}"/>
              </a:ext>
            </a:extLst>
          </p:cNvPr>
          <p:cNvSpPr txBox="1"/>
          <p:nvPr/>
        </p:nvSpPr>
        <p:spPr>
          <a:xfrm>
            <a:off x="6748463" y="642938"/>
            <a:ext cx="4799013" cy="55705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Dom,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mu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para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moja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vila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Čira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čara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tu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živim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kar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sama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dobrodošel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mi je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vsak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,….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Jaz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počnem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kar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hočem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in ne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počenjam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česar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nočem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sama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si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določim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kako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veselo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živi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,…..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/>
          </a:p>
        </p:txBody>
      </p:sp>
      <p:pic>
        <p:nvPicPr>
          <p:cNvPr id="17" name="Slika 16" descr="Otročarije - blog: Pikin festival v Velenju 2015">
            <a:extLst>
              <a:ext uri="{FF2B5EF4-FFF2-40B4-BE49-F238E27FC236}">
                <a16:creationId xmlns:a16="http://schemas.microsoft.com/office/drawing/2014/main" id="{B76993B2-67BB-4757-A59D-FA9A4F64C28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-493" r="-401" b="21182"/>
          <a:stretch/>
        </p:blipFill>
        <p:spPr bwMode="auto">
          <a:xfrm>
            <a:off x="4254501" y="942975"/>
            <a:ext cx="2537651" cy="1595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KA NOGAVICKA_01 (2)">
            <a:hlinkClick r:id="" action="ppaction://media"/>
            <a:extLst>
              <a:ext uri="{FF2B5EF4-FFF2-40B4-BE49-F238E27FC236}">
                <a16:creationId xmlns:a16="http://schemas.microsoft.com/office/drawing/2014/main" id="{2594543D-062E-4578-8D65-D452F0C95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4388" y="3774391"/>
            <a:ext cx="891612" cy="8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6366A67-27AD-4E42-875B-58BE98A2B3FC}"/>
              </a:ext>
            </a:extLst>
          </p:cNvPr>
          <p:cNvSpPr txBox="1"/>
          <p:nvPr/>
        </p:nvSpPr>
        <p:spPr>
          <a:xfrm>
            <a:off x="642938" y="642938"/>
            <a:ext cx="6030913" cy="55705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Če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si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moj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prijatelj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me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kliči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imam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na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nosu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nogavičke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na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nogah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tjala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hop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tjala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tjala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hopsasa,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vsak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si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izmislim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nekaj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čisto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novega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alo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vsi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v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Čira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čaro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se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igrat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jaz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sem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mali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neugnani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škrat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6050BB-3C3D-410B-9913-3412302F7603}"/>
              </a:ext>
            </a:extLst>
          </p:cNvPr>
          <p:cNvSpPr txBox="1"/>
          <p:nvPr/>
        </p:nvSpPr>
        <p:spPr>
          <a:xfrm>
            <a:off x="6748463" y="642938"/>
            <a:ext cx="4799013" cy="55705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Dom,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mu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para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moja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vila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Čira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čara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tu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živim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kar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sama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dobrodošel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mi je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vsak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,….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Jaz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počnem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kar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hočem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in ne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počenjam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česar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nočem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sama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si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določim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b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kako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veselo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se </a:t>
            </a:r>
            <a:r>
              <a:rPr lang="de-AT" sz="26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živi</a:t>
            </a:r>
            <a:r>
              <a:rPr lang="de-AT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Hej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AT" sz="26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Nogavička</a:t>
            </a:r>
            <a:r>
              <a:rPr lang="de-AT" sz="26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,…..</a:t>
            </a:r>
            <a:endParaRPr lang="sl-SI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2600" dirty="0"/>
          </a:p>
        </p:txBody>
      </p:sp>
      <p:pic>
        <p:nvPicPr>
          <p:cNvPr id="5122" name="Picture 2" descr="Program - PIKIN FESTIVAL">
            <a:extLst>
              <a:ext uri="{FF2B5EF4-FFF2-40B4-BE49-F238E27FC236}">
                <a16:creationId xmlns:a16="http://schemas.microsoft.com/office/drawing/2014/main" id="{65ADA05F-741F-44BE-AD3E-2E3F2E09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07" y="642938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KA NOGAVICKA KLAVIR_01">
            <a:hlinkClick r:id="" action="ppaction://media"/>
            <a:extLst>
              <a:ext uri="{FF2B5EF4-FFF2-40B4-BE49-F238E27FC236}">
                <a16:creationId xmlns:a16="http://schemas.microsoft.com/office/drawing/2014/main" id="{EB08852A-14B0-408C-B117-7E9455378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434" y="3833073"/>
            <a:ext cx="858566" cy="8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7599A0-6831-4C82-B31F-ADE459181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11576" b="-2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miza&#10;&#10;Opis je samodejno ustvarjen">
            <a:extLst>
              <a:ext uri="{FF2B5EF4-FFF2-40B4-BE49-F238E27FC236}">
                <a16:creationId xmlns:a16="http://schemas.microsoft.com/office/drawing/2014/main" id="{BC26983A-7298-4DEC-83B6-2BBC5D01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" r="1907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2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Pika nogavička gre v šolo, Želzniki, dvorana na Češnjici, Železniki -  21.10.17 ob 11.30">
            <a:hlinkClick r:id="rId3"/>
            <a:extLst>
              <a:ext uri="{FF2B5EF4-FFF2-40B4-BE49-F238E27FC236}">
                <a16:creationId xmlns:a16="http://schemas.microsoft.com/office/drawing/2014/main" id="{1210BC2B-4B1B-4E53-9220-6E729D90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921353"/>
            <a:ext cx="5462546" cy="30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2D4F6E1-8656-4676-9A79-256C46AB0EB1}"/>
              </a:ext>
            </a:extLst>
          </p:cNvPr>
          <p:cNvSpPr txBox="1"/>
          <p:nvPr/>
        </p:nvSpPr>
        <p:spPr>
          <a:xfrm>
            <a:off x="4589092" y="504202"/>
            <a:ext cx="299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latin typeface="Kartika" panose="02020503030404060203" pitchFamily="18" charset="0"/>
                <a:cs typeface="Kartika" panose="02020503030404060203" pitchFamily="18" charset="0"/>
              </a:rPr>
              <a:t>KLIKNI NA SLIKO IN PRISLUHNI PESMICI.</a:t>
            </a:r>
          </a:p>
        </p:txBody>
      </p:sp>
    </p:spTree>
    <p:extLst>
      <p:ext uri="{BB962C8B-B14F-4D97-AF65-F5344CB8AC3E}">
        <p14:creationId xmlns:p14="http://schemas.microsoft.com/office/powerpoint/2010/main" val="22248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</Words>
  <Application>Microsoft Office PowerPoint</Application>
  <PresentationFormat>Širokozaslonsko</PresentationFormat>
  <Paragraphs>28</Paragraphs>
  <Slides>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Kartika</vt:lpstr>
      <vt:lpstr>Tahoma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Diana</dc:creator>
  <cp:lastModifiedBy>Uporabnik</cp:lastModifiedBy>
  <cp:revision>2</cp:revision>
  <dcterms:created xsi:type="dcterms:W3CDTF">2021-01-16T20:11:52Z</dcterms:created>
  <dcterms:modified xsi:type="dcterms:W3CDTF">2022-01-24T09:50:57Z</dcterms:modified>
</cp:coreProperties>
</file>