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0" r:id="rId7"/>
    <p:sldId id="268" r:id="rId8"/>
    <p:sldId id="258" r:id="rId9"/>
    <p:sldId id="261" r:id="rId10"/>
    <p:sldId id="25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184" autoAdjust="0"/>
  </p:normalViewPr>
  <p:slideViewPr>
    <p:cSldViewPr snapToGrid="0">
      <p:cViewPr varScale="1">
        <p:scale>
          <a:sx n="86" d="100"/>
          <a:sy n="86" d="100"/>
        </p:scale>
        <p:origin x="54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sv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microsoft.com/office/2007/relationships/media" Target="../media/media3.m4a"/><Relationship Id="rId7" Type="http://schemas.openxmlformats.org/officeDocument/2006/relationships/image" Target="../media/image10.svg"/><Relationship Id="rId12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audio" Target="../media/media3.m4a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.arnes.si/portal/asset.zul?id=c1HBzLckR7UTugkChD7GPLMi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12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svg"/><Relationship Id="rId12" Type="http://schemas.openxmlformats.org/officeDocument/2006/relationships/image" Target="../media/image2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4" y="852206"/>
            <a:ext cx="7607279" cy="3502633"/>
          </a:xfrm>
        </p:spPr>
        <p:txBody>
          <a:bodyPr>
            <a:normAutofit/>
          </a:bodyPr>
          <a:lstStyle/>
          <a:p>
            <a:r>
              <a:rPr lang="sl-SI" sz="9600" dirty="0">
                <a:solidFill>
                  <a:schemeClr val="bg1"/>
                </a:solidFill>
                <a:latin typeface="Rockwell" panose="02060603020205020403" pitchFamily="18" charset="0"/>
              </a:rPr>
              <a:t>POSKUSI S TEKOČINAMI</a:t>
            </a:r>
            <a:endParaRPr lang="en-US" sz="9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DFDC02-4200-4810-B8DB-F087E586D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96317" y="56175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"/>
    </mc:Choice>
    <mc:Fallback xmlns=""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9B3EE-1751-442D-A74C-A69EE3CB999D}"/>
              </a:ext>
            </a:extLst>
          </p:cNvPr>
          <p:cNvSpPr txBox="1"/>
          <p:nvPr/>
        </p:nvSpPr>
        <p:spPr>
          <a:xfrm>
            <a:off x="637316" y="220290"/>
            <a:ext cx="891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  <a:latin typeface="Rockwell" panose="02060603020205020403" pitchFamily="18" charset="0"/>
              </a:rPr>
              <a:t>4. POSKUS: MEŠANJE SIRUPA Z VODO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EDE4-26C6-4FB1-A93D-64F5A4033034}"/>
              </a:ext>
            </a:extLst>
          </p:cNvPr>
          <p:cNvSpPr txBox="1"/>
          <p:nvPr/>
        </p:nvSpPr>
        <p:spPr>
          <a:xfrm>
            <a:off x="842481" y="1530849"/>
            <a:ext cx="711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POTREBŠČINE:</a:t>
            </a:r>
          </a:p>
          <a:p>
            <a:endParaRPr lang="sl-SI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KOZAREC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72F8772A-55E1-44F4-B5CE-5868C66FD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048" y="1971675"/>
            <a:ext cx="714952" cy="988207"/>
          </a:xfrm>
          <a:prstGeom prst="rect">
            <a:avLst/>
          </a:prstGeom>
        </p:spPr>
      </p:pic>
      <p:pic>
        <p:nvPicPr>
          <p:cNvPr id="3074" name="Picture 2" descr="app-water-treatment-and-disinfection_Header_1 - Radio 94">
            <a:extLst>
              <a:ext uri="{FF2B5EF4-FFF2-40B4-BE49-F238E27FC236}">
                <a16:creationId xmlns:a16="http://schemas.microsoft.com/office/drawing/2014/main" id="{B8A6D154-BB87-425A-8D40-EEFE3FF9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4" y="3109615"/>
            <a:ext cx="1389531" cy="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5ED3B-FE1D-4F16-A4B1-DC188D24A226}"/>
              </a:ext>
            </a:extLst>
          </p:cNvPr>
          <p:cNvSpPr txBox="1"/>
          <p:nvPr/>
        </p:nvSpPr>
        <p:spPr>
          <a:xfrm>
            <a:off x="933450" y="3171825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VODA</a:t>
            </a:r>
            <a:endParaRPr lang="sl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DB9E3-C5BB-430E-8FD8-CBAFD7AF318D}"/>
              </a:ext>
            </a:extLst>
          </p:cNvPr>
          <p:cNvSpPr txBox="1"/>
          <p:nvPr/>
        </p:nvSpPr>
        <p:spPr>
          <a:xfrm>
            <a:off x="842481" y="42387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ŽLIČKA</a:t>
            </a:r>
          </a:p>
        </p:txBody>
      </p:sp>
      <p:pic>
        <p:nvPicPr>
          <p:cNvPr id="11" name="Slika 12">
            <a:extLst>
              <a:ext uri="{FF2B5EF4-FFF2-40B4-BE49-F238E27FC236}">
                <a16:creationId xmlns:a16="http://schemas.microsoft.com/office/drawing/2014/main" id="{FCA4C22D-E456-486A-B955-3EC27F23A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1743" y="4071413"/>
            <a:ext cx="1100681" cy="796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91BBE-1EDB-4F12-95F0-E2F88DDC77BE}"/>
              </a:ext>
            </a:extLst>
          </p:cNvPr>
          <p:cNvSpPr txBox="1"/>
          <p:nvPr/>
        </p:nvSpPr>
        <p:spPr>
          <a:xfrm>
            <a:off x="838759" y="5242159"/>
            <a:ext cx="212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SIRUP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86F2C-3E14-4948-ADB6-F62B085460AF}"/>
              </a:ext>
            </a:extLst>
          </p:cNvPr>
          <p:cNvSpPr txBox="1"/>
          <p:nvPr/>
        </p:nvSpPr>
        <p:spPr>
          <a:xfrm>
            <a:off x="5755992" y="2913508"/>
            <a:ext cx="6316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NAVODILO:</a:t>
            </a: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 KOZAREC NATOČI VODO (NEKJE DO POLOVICE). DODAJ ŽLIČKO ALI DVE SIRUPA IN DOBRO PREMEŠAJ. OPAZUJ, KAJ SE DOGAJA. SE JE SIRUP ZMEŠAL Z VODO ALI JE OSTAL NA GLADINI? </a:t>
            </a:r>
          </a:p>
        </p:txBody>
      </p:sp>
      <p:pic>
        <p:nvPicPr>
          <p:cNvPr id="15" name="Slika 6">
            <a:extLst>
              <a:ext uri="{FF2B5EF4-FFF2-40B4-BE49-F238E27FC236}">
                <a16:creationId xmlns:a16="http://schemas.microsoft.com/office/drawing/2014/main" id="{2E8DCD0C-47DE-4867-9F39-DA1A6CED8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0609" y="5110184"/>
            <a:ext cx="997256" cy="139091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E0D87-5BB5-4C29-8A25-916952847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96317" y="50665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"/>
    </mc:Choice>
    <mc:Fallback xmlns="">
      <p:transition spd="slow" advClick="0" advTm="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B2E1B-500F-4DA6-B965-08F7040C6CD4}"/>
              </a:ext>
            </a:extLst>
          </p:cNvPr>
          <p:cNvSpPr txBox="1"/>
          <p:nvPr/>
        </p:nvSpPr>
        <p:spPr>
          <a:xfrm>
            <a:off x="1583182" y="911290"/>
            <a:ext cx="970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Rockwell" panose="02060603020205020403" pitchFamily="18" charset="0"/>
              </a:rPr>
              <a:t>IZVEDI VSAJ EN POSKUS</a:t>
            </a:r>
            <a:r>
              <a:rPr lang="sl-SI" sz="4000">
                <a:solidFill>
                  <a:schemeClr val="bg1"/>
                </a:solidFill>
                <a:latin typeface="Rockwell" panose="02060603020205020403" pitchFamily="18" charset="0"/>
              </a:rPr>
              <a:t>. </a:t>
            </a:r>
            <a:endParaRPr lang="sl-SI" dirty="0"/>
          </a:p>
        </p:txBody>
      </p:sp>
      <p:pic>
        <p:nvPicPr>
          <p:cNvPr id="6" name="Slika 15">
            <a:extLst>
              <a:ext uri="{FF2B5EF4-FFF2-40B4-BE49-F238E27FC236}">
                <a16:creationId xmlns:a16="http://schemas.microsoft.com/office/drawing/2014/main" id="{2B65EA01-46B3-46B8-A02F-D5311D12C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965266"/>
            <a:ext cx="1530908" cy="1530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F5AA0-03D9-47C6-B773-84D3C11B3F82}"/>
              </a:ext>
            </a:extLst>
          </p:cNvPr>
          <p:cNvSpPr txBox="1"/>
          <p:nvPr/>
        </p:nvSpPr>
        <p:spPr>
          <a:xfrm>
            <a:off x="2230933" y="3345419"/>
            <a:ext cx="416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  <a:latin typeface="Rockwell" panose="02060603020205020403" pitchFamily="18" charset="0"/>
              </a:rPr>
              <a:t>VESELO NA DELO!</a:t>
            </a:r>
            <a:endParaRPr lang="sl-SI" sz="3200" dirty="0"/>
          </a:p>
        </p:txBody>
      </p:sp>
      <p:pic>
        <p:nvPicPr>
          <p:cNvPr id="4098" name="Picture 2" descr="check box">
            <a:extLst>
              <a:ext uri="{FF2B5EF4-FFF2-40B4-BE49-F238E27FC236}">
                <a16:creationId xmlns:a16="http://schemas.microsoft.com/office/drawing/2014/main" id="{1E29883B-3B3C-4126-B787-A590B339D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56" y="322764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F33AE1-F5A1-4AB6-B5FC-F6E54688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03806" y="47357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"/>
    </mc:Choice>
    <mc:Fallback xmlns="">
      <p:transition spd="slow" advClick="0" advTm="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C0614-F543-4DE4-BA98-EC2656F939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94262" t="41744" r="129647" b="3130"/>
          <a:stretch/>
        </p:blipFill>
        <p:spPr>
          <a:xfrm>
            <a:off x="1" y="3714750"/>
            <a:ext cx="4857750" cy="306011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3135C5-508A-43FD-82C7-4C9F0879F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2200" y="3396262"/>
            <a:ext cx="4064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EF24E-6143-4D0D-BC8F-08DBAB0A13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778"/>
          <a:stretch/>
        </p:blipFill>
        <p:spPr>
          <a:xfrm>
            <a:off x="76882" y="590501"/>
            <a:ext cx="9098523" cy="545658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71BBEA-2A58-4790-814C-AEB8599B49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6317" y="47331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"/>
    </mc:Choice>
    <mc:Fallback xmlns="">
      <p:transition spd="slow" advClick="0" advTm="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B2E1B-500F-4DA6-B965-08F7040C6CD4}"/>
              </a:ext>
            </a:extLst>
          </p:cNvPr>
          <p:cNvSpPr txBox="1"/>
          <p:nvPr/>
        </p:nvSpPr>
        <p:spPr>
          <a:xfrm>
            <a:off x="1583182" y="911290"/>
            <a:ext cx="9703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Rockwell" panose="02060603020205020403" pitchFamily="18" charset="0"/>
              </a:rPr>
              <a:t>OGLEJ SI POSNETEK. UGOTOVI, KATERI PREDMETI POTONEJO IN KATERI PLAVAJO. </a:t>
            </a:r>
          </a:p>
          <a:p>
            <a:endParaRPr lang="sl-SI" dirty="0"/>
          </a:p>
          <a:p>
            <a:r>
              <a:rPr lang="sl-SI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https://video.arnes.si/portal/asset.zul?id=c1HBzLckR7UTugkChD7GPLMi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E6AAEC1F-344B-48E8-A55C-7A45F10C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00550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288E6A-3998-4C8E-9BBB-DB5EC2F74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76288" y="40706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"/>
    </mc:Choice>
    <mc:Fallback xmlns="">
      <p:transition spd="slow" advClick="0" advTm="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E6AAEC1F-344B-48E8-A55C-7A45F10C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300550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5C4A6-0573-4C94-BC76-6EA7F8AF717F}"/>
              </a:ext>
            </a:extLst>
          </p:cNvPr>
          <p:cNvSpPr txBox="1"/>
          <p:nvPr/>
        </p:nvSpPr>
        <p:spPr>
          <a:xfrm>
            <a:off x="1447800" y="914400"/>
            <a:ext cx="9286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chemeClr val="bg1"/>
                </a:solidFill>
                <a:latin typeface="Rockwell" panose="02060603020205020403" pitchFamily="18" charset="0"/>
              </a:rPr>
              <a:t>KATERI PREDMETI SO POTONILI? KATERI SO PA PLAVALI NA GLADINI VODE?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8DBDAF-2159-4451-A3EC-ADC14797B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3925" y="5026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"/>
    </mc:Choice>
    <mc:Fallback xmlns="">
      <p:transition spd="slow" advClick="0" advTm="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701BF-5DE9-4002-90B6-DF5580AD9764}"/>
              </a:ext>
            </a:extLst>
          </p:cNvPr>
          <p:cNvSpPr txBox="1"/>
          <p:nvPr/>
        </p:nvSpPr>
        <p:spPr>
          <a:xfrm>
            <a:off x="262732" y="1028700"/>
            <a:ext cx="905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  <a:latin typeface="Rockwell" panose="02060603020205020403" pitchFamily="18" charset="0"/>
              </a:rPr>
              <a:t>SEDAJ PA ŠE TEBE ČAKA IZVAJANJE POSKUSOV. PRI NEKATERIH POSKUSIH MORAMO BITI PRIMERNO ZAŠČITENI. KER NE BOŠ EKSPERIMENTIRAL Z NEVARNIMI SNOVMI,  TE ZAŠČITE DANES NE POTREBUJEŠ. </a:t>
            </a:r>
            <a:r>
              <a:rPr lang="sl-SI" sz="3200" dirty="0">
                <a:solidFill>
                  <a:schemeClr val="bg1"/>
                </a:solidFill>
                <a:latin typeface="Rockwell" panose="02060603020205020403" pitchFamily="18" charset="0"/>
                <a:sym typeface="Wingdings" panose="05000000000000000000" pitchFamily="2" charset="2"/>
              </a:rPr>
              <a:t></a:t>
            </a:r>
            <a:endParaRPr lang="sl-SI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32B58EF9-5EED-48F5-B1F2-6FD3F598D0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733" y="4076527"/>
            <a:ext cx="2886075" cy="1581150"/>
          </a:xfrm>
          <a:prstGeom prst="rect">
            <a:avLst/>
          </a:prstGeom>
        </p:spPr>
      </p:pic>
      <p:pic>
        <p:nvPicPr>
          <p:cNvPr id="7" name="Slika 4">
            <a:extLst>
              <a:ext uri="{FF2B5EF4-FFF2-40B4-BE49-F238E27FC236}">
                <a16:creationId xmlns:a16="http://schemas.microsoft.com/office/drawing/2014/main" id="{C2983884-852E-4035-A6D8-AC4D8C123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0803" y="3754409"/>
            <a:ext cx="1676400" cy="2724150"/>
          </a:xfrm>
          <a:prstGeom prst="rect">
            <a:avLst/>
          </a:prstGeom>
        </p:spPr>
      </p:pic>
      <p:pic>
        <p:nvPicPr>
          <p:cNvPr id="8" name="Slika 5">
            <a:extLst>
              <a:ext uri="{FF2B5EF4-FFF2-40B4-BE49-F238E27FC236}">
                <a16:creationId xmlns:a16="http://schemas.microsoft.com/office/drawing/2014/main" id="{DBA8156D-E58D-465D-91E3-A30C04CD34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2906" y="3975043"/>
            <a:ext cx="2286000" cy="20002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7E2A0-A935-4DEA-A9A7-64059D7D5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6317" y="43191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"/>
    </mc:Choice>
    <mc:Fallback xmlns="">
      <p:transition spd="slow" advClick="0" advTm="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51EA1-6D44-4511-BB18-30EFF3688476}"/>
              </a:ext>
            </a:extLst>
          </p:cNvPr>
          <p:cNvSpPr txBox="1"/>
          <p:nvPr/>
        </p:nvSpPr>
        <p:spPr>
          <a:xfrm>
            <a:off x="1684962" y="801384"/>
            <a:ext cx="10507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chemeClr val="bg1"/>
                </a:solidFill>
                <a:latin typeface="Rockwell" panose="02060603020205020403" pitchFamily="18" charset="0"/>
              </a:rPr>
              <a:t>SLEDIJO 4 POSKUSI MEŠANJA. IZBERI SI VSAJ ENEGA IN GA IZVEDI. </a:t>
            </a:r>
          </a:p>
        </p:txBody>
      </p:sp>
      <p:pic>
        <p:nvPicPr>
          <p:cNvPr id="2050" name="Picture 2" descr="chemistry">
            <a:extLst>
              <a:ext uri="{FF2B5EF4-FFF2-40B4-BE49-F238E27FC236}">
                <a16:creationId xmlns:a16="http://schemas.microsoft.com/office/drawing/2014/main" id="{12A581EE-06AB-4408-AD20-AEAD6477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975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32F0CA-E1EB-451F-83A8-E55B54138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88850" y="48180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"/>
    </mc:Choice>
    <mc:Fallback xmlns="">
      <p:transition spd="slow" advClick="0" advTm="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9B3EE-1751-442D-A74C-A69EE3CB999D}"/>
              </a:ext>
            </a:extLst>
          </p:cNvPr>
          <p:cNvSpPr txBox="1"/>
          <p:nvPr/>
        </p:nvSpPr>
        <p:spPr>
          <a:xfrm>
            <a:off x="1222648" y="573410"/>
            <a:ext cx="795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dirty="0">
                <a:solidFill>
                  <a:schemeClr val="bg1"/>
                </a:solidFill>
                <a:latin typeface="Rockwell" panose="02060603020205020403" pitchFamily="18" charset="0"/>
              </a:rPr>
              <a:t>POSKUS: MEŠANJE MLEKA Z VODO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EDE4-26C6-4FB1-A93D-64F5A4033034}"/>
              </a:ext>
            </a:extLst>
          </p:cNvPr>
          <p:cNvSpPr txBox="1"/>
          <p:nvPr/>
        </p:nvSpPr>
        <p:spPr>
          <a:xfrm>
            <a:off x="842481" y="1530849"/>
            <a:ext cx="711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POTREBŠČINE:</a:t>
            </a:r>
          </a:p>
          <a:p>
            <a:endParaRPr lang="sl-SI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KOZAREC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72F8772A-55E1-44F4-B5CE-5868C66FD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048" y="1971675"/>
            <a:ext cx="714952" cy="988207"/>
          </a:xfrm>
          <a:prstGeom prst="rect">
            <a:avLst/>
          </a:prstGeom>
        </p:spPr>
      </p:pic>
      <p:pic>
        <p:nvPicPr>
          <p:cNvPr id="3074" name="Picture 2" descr="app-water-treatment-and-disinfection_Header_1 - Radio 94">
            <a:extLst>
              <a:ext uri="{FF2B5EF4-FFF2-40B4-BE49-F238E27FC236}">
                <a16:creationId xmlns:a16="http://schemas.microsoft.com/office/drawing/2014/main" id="{B8A6D154-BB87-425A-8D40-EEFE3FF9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4" y="3109615"/>
            <a:ext cx="1389531" cy="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5ED3B-FE1D-4F16-A4B1-DC188D24A226}"/>
              </a:ext>
            </a:extLst>
          </p:cNvPr>
          <p:cNvSpPr txBox="1"/>
          <p:nvPr/>
        </p:nvSpPr>
        <p:spPr>
          <a:xfrm>
            <a:off x="933450" y="3171825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VODA</a:t>
            </a:r>
            <a:endParaRPr lang="sl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DB9E3-C5BB-430E-8FD8-CBAFD7AF318D}"/>
              </a:ext>
            </a:extLst>
          </p:cNvPr>
          <p:cNvSpPr txBox="1"/>
          <p:nvPr/>
        </p:nvSpPr>
        <p:spPr>
          <a:xfrm>
            <a:off x="842481" y="42387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ŽLIČKA</a:t>
            </a:r>
          </a:p>
        </p:txBody>
      </p:sp>
      <p:pic>
        <p:nvPicPr>
          <p:cNvPr id="11" name="Slika 12">
            <a:extLst>
              <a:ext uri="{FF2B5EF4-FFF2-40B4-BE49-F238E27FC236}">
                <a16:creationId xmlns:a16="http://schemas.microsoft.com/office/drawing/2014/main" id="{FCA4C22D-E456-486A-B955-3EC27F23A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1743" y="4071413"/>
            <a:ext cx="1100681" cy="796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91BBE-1EDB-4F12-95F0-E2F88DDC77BE}"/>
              </a:ext>
            </a:extLst>
          </p:cNvPr>
          <p:cNvSpPr txBox="1"/>
          <p:nvPr/>
        </p:nvSpPr>
        <p:spPr>
          <a:xfrm>
            <a:off x="838759" y="524215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MLEKO</a:t>
            </a:r>
          </a:p>
        </p:txBody>
      </p:sp>
      <p:pic>
        <p:nvPicPr>
          <p:cNvPr id="13" name="Slika 3">
            <a:extLst>
              <a:ext uri="{FF2B5EF4-FFF2-40B4-BE49-F238E27FC236}">
                <a16:creationId xmlns:a16="http://schemas.microsoft.com/office/drawing/2014/main" id="{8D5B19C8-0B7E-45A9-9173-6DFCB8346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5236" y="5048796"/>
            <a:ext cx="1185714" cy="11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886F2C-3E14-4948-ADB6-F62B085460AF}"/>
              </a:ext>
            </a:extLst>
          </p:cNvPr>
          <p:cNvSpPr txBox="1"/>
          <p:nvPr/>
        </p:nvSpPr>
        <p:spPr>
          <a:xfrm>
            <a:off x="5755992" y="2913508"/>
            <a:ext cx="6316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NAVODILO:</a:t>
            </a: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 KOZAREC NATOČI VODO (NEKJE DO POLOVICE). DODAJ ŽLIČKO ALI DVE MLEKA IN DOBRO PREMEŠAJ. OPAZUJ, KAJ SE DOGAJA. SE JE MLEKO ZMEŠALO Z VODO ALI JE OSTALO NA GLADINI?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3217D1-AC93-4623-B17B-1E4E9A45C3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03125" y="50951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"/>
    </mc:Choice>
    <mc:Fallback xmlns="">
      <p:transition spd="slow" advClick="0" advTm="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9B3EE-1751-442D-A74C-A69EE3CB999D}"/>
              </a:ext>
            </a:extLst>
          </p:cNvPr>
          <p:cNvSpPr txBox="1"/>
          <p:nvPr/>
        </p:nvSpPr>
        <p:spPr>
          <a:xfrm>
            <a:off x="1222648" y="573410"/>
            <a:ext cx="795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  <a:latin typeface="Rockwell" panose="02060603020205020403" pitchFamily="18" charset="0"/>
              </a:rPr>
              <a:t>2. POSKUS: MEŠANJE OLJA Z VODO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EDE4-26C6-4FB1-A93D-64F5A4033034}"/>
              </a:ext>
            </a:extLst>
          </p:cNvPr>
          <p:cNvSpPr txBox="1"/>
          <p:nvPr/>
        </p:nvSpPr>
        <p:spPr>
          <a:xfrm>
            <a:off x="842481" y="1530849"/>
            <a:ext cx="711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POTREBŠČINE:</a:t>
            </a:r>
          </a:p>
          <a:p>
            <a:endParaRPr lang="sl-SI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KOZAREC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72F8772A-55E1-44F4-B5CE-5868C66FD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048" y="1971675"/>
            <a:ext cx="714952" cy="988207"/>
          </a:xfrm>
          <a:prstGeom prst="rect">
            <a:avLst/>
          </a:prstGeom>
        </p:spPr>
      </p:pic>
      <p:pic>
        <p:nvPicPr>
          <p:cNvPr id="3074" name="Picture 2" descr="app-water-treatment-and-disinfection_Header_1 - Radio 94">
            <a:extLst>
              <a:ext uri="{FF2B5EF4-FFF2-40B4-BE49-F238E27FC236}">
                <a16:creationId xmlns:a16="http://schemas.microsoft.com/office/drawing/2014/main" id="{B8A6D154-BB87-425A-8D40-EEFE3FF9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4" y="3109615"/>
            <a:ext cx="1389531" cy="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5ED3B-FE1D-4F16-A4B1-DC188D24A226}"/>
              </a:ext>
            </a:extLst>
          </p:cNvPr>
          <p:cNvSpPr txBox="1"/>
          <p:nvPr/>
        </p:nvSpPr>
        <p:spPr>
          <a:xfrm>
            <a:off x="933450" y="3171825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VODA</a:t>
            </a:r>
            <a:endParaRPr lang="sl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DB9E3-C5BB-430E-8FD8-CBAFD7AF318D}"/>
              </a:ext>
            </a:extLst>
          </p:cNvPr>
          <p:cNvSpPr txBox="1"/>
          <p:nvPr/>
        </p:nvSpPr>
        <p:spPr>
          <a:xfrm>
            <a:off x="842481" y="42387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ŽLIČKA</a:t>
            </a:r>
          </a:p>
        </p:txBody>
      </p:sp>
      <p:pic>
        <p:nvPicPr>
          <p:cNvPr id="11" name="Slika 12">
            <a:extLst>
              <a:ext uri="{FF2B5EF4-FFF2-40B4-BE49-F238E27FC236}">
                <a16:creationId xmlns:a16="http://schemas.microsoft.com/office/drawing/2014/main" id="{FCA4C22D-E456-486A-B955-3EC27F23A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1743" y="4071413"/>
            <a:ext cx="1100681" cy="796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91BBE-1EDB-4F12-95F0-E2F88DDC77BE}"/>
              </a:ext>
            </a:extLst>
          </p:cNvPr>
          <p:cNvSpPr txBox="1"/>
          <p:nvPr/>
        </p:nvSpPr>
        <p:spPr>
          <a:xfrm>
            <a:off x="838759" y="524215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OLJE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86F2C-3E14-4948-ADB6-F62B085460AF}"/>
              </a:ext>
            </a:extLst>
          </p:cNvPr>
          <p:cNvSpPr txBox="1"/>
          <p:nvPr/>
        </p:nvSpPr>
        <p:spPr>
          <a:xfrm>
            <a:off x="5755992" y="2913508"/>
            <a:ext cx="6316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NAVODILO:</a:t>
            </a: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 KOZAREC NATOČI VODO (NEKJE DO POLOVICE). DODAJ ŽLIČKO ALI DVE OLJA IN DOBRO PREMEŠAJ. OPAZUJ, KAJ SE DOGAJA. SE JE OLJE ZMEŠALO Z VODO ALI JE OSTALO NA GLADINI? </a:t>
            </a:r>
          </a:p>
        </p:txBody>
      </p:sp>
      <p:pic>
        <p:nvPicPr>
          <p:cNvPr id="15" name="Slika 4">
            <a:extLst>
              <a:ext uri="{FF2B5EF4-FFF2-40B4-BE49-F238E27FC236}">
                <a16:creationId xmlns:a16="http://schemas.microsoft.com/office/drawing/2014/main" id="{75C00E8A-53FF-4E8E-8E2F-2E4EE8D41C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8156" y="5035069"/>
            <a:ext cx="623368" cy="162652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FA4790-587D-4ABF-85E5-E1DC77FB2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96317" y="47099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"/>
    </mc:Choice>
    <mc:Fallback xmlns="">
      <p:transition spd="slow" advClick="0" advTm="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9B3EE-1751-442D-A74C-A69EE3CB999D}"/>
              </a:ext>
            </a:extLst>
          </p:cNvPr>
          <p:cNvSpPr txBox="1"/>
          <p:nvPr/>
        </p:nvSpPr>
        <p:spPr>
          <a:xfrm>
            <a:off x="637316" y="220290"/>
            <a:ext cx="891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  <a:latin typeface="Rockwell" panose="02060603020205020403" pitchFamily="18" charset="0"/>
              </a:rPr>
              <a:t>3. POSKUS: MEŠANJE DETERGENTA Z VODO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EDE4-26C6-4FB1-A93D-64F5A4033034}"/>
              </a:ext>
            </a:extLst>
          </p:cNvPr>
          <p:cNvSpPr txBox="1"/>
          <p:nvPr/>
        </p:nvSpPr>
        <p:spPr>
          <a:xfrm>
            <a:off x="842481" y="1530849"/>
            <a:ext cx="711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POTREBŠČINE:</a:t>
            </a:r>
          </a:p>
          <a:p>
            <a:endParaRPr lang="sl-SI" sz="24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KOZAREC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72F8772A-55E1-44F4-B5CE-5868C66FD9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048" y="1971675"/>
            <a:ext cx="714952" cy="988207"/>
          </a:xfrm>
          <a:prstGeom prst="rect">
            <a:avLst/>
          </a:prstGeom>
        </p:spPr>
      </p:pic>
      <p:pic>
        <p:nvPicPr>
          <p:cNvPr id="3074" name="Picture 2" descr="app-water-treatment-and-disinfection_Header_1 - Radio 94">
            <a:extLst>
              <a:ext uri="{FF2B5EF4-FFF2-40B4-BE49-F238E27FC236}">
                <a16:creationId xmlns:a16="http://schemas.microsoft.com/office/drawing/2014/main" id="{B8A6D154-BB87-425A-8D40-EEFE3FF9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4" y="3109615"/>
            <a:ext cx="1389531" cy="7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5ED3B-FE1D-4F16-A4B1-DC188D24A226}"/>
              </a:ext>
            </a:extLst>
          </p:cNvPr>
          <p:cNvSpPr txBox="1"/>
          <p:nvPr/>
        </p:nvSpPr>
        <p:spPr>
          <a:xfrm>
            <a:off x="933450" y="3171825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VODA</a:t>
            </a:r>
            <a:endParaRPr lang="sl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DB9E3-C5BB-430E-8FD8-CBAFD7AF318D}"/>
              </a:ext>
            </a:extLst>
          </p:cNvPr>
          <p:cNvSpPr txBox="1"/>
          <p:nvPr/>
        </p:nvSpPr>
        <p:spPr>
          <a:xfrm>
            <a:off x="842481" y="423874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ŽLIČKA</a:t>
            </a:r>
          </a:p>
        </p:txBody>
      </p:sp>
      <p:pic>
        <p:nvPicPr>
          <p:cNvPr id="11" name="Slika 12">
            <a:extLst>
              <a:ext uri="{FF2B5EF4-FFF2-40B4-BE49-F238E27FC236}">
                <a16:creationId xmlns:a16="http://schemas.microsoft.com/office/drawing/2014/main" id="{FCA4C22D-E456-486A-B955-3EC27F23A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1743" y="4071413"/>
            <a:ext cx="1100681" cy="796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91BBE-1EDB-4F12-95F0-E2F88DDC77BE}"/>
              </a:ext>
            </a:extLst>
          </p:cNvPr>
          <p:cNvSpPr txBox="1"/>
          <p:nvPr/>
        </p:nvSpPr>
        <p:spPr>
          <a:xfrm>
            <a:off x="838759" y="5242159"/>
            <a:ext cx="212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DETERGENT ZA POMIVANJE POSODE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86F2C-3E14-4948-ADB6-F62B085460AF}"/>
              </a:ext>
            </a:extLst>
          </p:cNvPr>
          <p:cNvSpPr txBox="1"/>
          <p:nvPr/>
        </p:nvSpPr>
        <p:spPr>
          <a:xfrm>
            <a:off x="5755992" y="2913508"/>
            <a:ext cx="6316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NAVODILO:</a:t>
            </a:r>
          </a:p>
          <a:p>
            <a:r>
              <a:rPr lang="sl-SI" sz="2400" dirty="0">
                <a:solidFill>
                  <a:schemeClr val="bg1"/>
                </a:solidFill>
                <a:latin typeface="Rockwell" panose="02060603020205020403" pitchFamily="18" charset="0"/>
              </a:rPr>
              <a:t>V KOZAREC NATOČI VODO (NEKJE DO POLOVICE). DODAJ ŽLIČKO ALI DVE DETERGENTA IN DOBRO PREMEŠAJ. OPAZUJ, KAJ SE DOGAJA. SE JE DETERGENT ZMEŠAL Z VODO ALI JE OSTAL NA GLADINI? </a:t>
            </a:r>
          </a:p>
        </p:txBody>
      </p:sp>
      <p:pic>
        <p:nvPicPr>
          <p:cNvPr id="16" name="Slika 5">
            <a:extLst>
              <a:ext uri="{FF2B5EF4-FFF2-40B4-BE49-F238E27FC236}">
                <a16:creationId xmlns:a16="http://schemas.microsoft.com/office/drawing/2014/main" id="{BBBD7C5D-E89E-4BE8-AB7E-BE074FB9E0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4424" y="5122627"/>
            <a:ext cx="1441418" cy="146080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AAF09E-3253-4456-8E8D-3A15504CC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65025" y="54466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"/>
    </mc:Choice>
    <mc:Fallback xmlns="">
      <p:transition spd="slow" advClick="0" advTm="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71af3243-3dd4-4a8d-8c0d-dd76da1f02a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99</TotalTime>
  <Words>308</Words>
  <Application>Microsoft Office PowerPoint</Application>
  <PresentationFormat>Širokozaslonsko</PresentationFormat>
  <Paragraphs>45</Paragraphs>
  <Slides>11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Wingdings</vt:lpstr>
      <vt:lpstr>Office Theme</vt:lpstr>
      <vt:lpstr>POSKUSI S TEKOČINAMI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POSKUSI S TEKOČINAMI</dc:title>
  <dc:creator>Tatjana Čižmek</dc:creator>
  <cp:lastModifiedBy>Saša Šeško</cp:lastModifiedBy>
  <cp:revision>13</cp:revision>
  <dcterms:created xsi:type="dcterms:W3CDTF">2021-01-25T16:49:59Z</dcterms:created>
  <dcterms:modified xsi:type="dcterms:W3CDTF">2022-01-26T15:36:50Z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