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C4C3BEA-A81C-4F2A-9A64-AF9EADE4A95F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2D5A1B-D06B-4291-B8D0-5C78345CE0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3296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3BEA-A81C-4F2A-9A64-AF9EADE4A95F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5A1B-D06B-4291-B8D0-5C78345CE0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293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3BEA-A81C-4F2A-9A64-AF9EADE4A95F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5A1B-D06B-4291-B8D0-5C78345CE0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092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3BEA-A81C-4F2A-9A64-AF9EADE4A95F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5A1B-D06B-4291-B8D0-5C78345CE0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785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C4C3BEA-A81C-4F2A-9A64-AF9EADE4A95F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72D5A1B-D06B-4291-B8D0-5C78345CE0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690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3BEA-A81C-4F2A-9A64-AF9EADE4A95F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5A1B-D06B-4291-B8D0-5C78345CE0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895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3BEA-A81C-4F2A-9A64-AF9EADE4A95F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5A1B-D06B-4291-B8D0-5C78345CE0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355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3BEA-A81C-4F2A-9A64-AF9EADE4A95F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5A1B-D06B-4291-B8D0-5C78345CE0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860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3BEA-A81C-4F2A-9A64-AF9EADE4A95F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5A1B-D06B-4291-B8D0-5C78345CE0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592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3BEA-A81C-4F2A-9A64-AF9EADE4A95F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sl-S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2D5A1B-D06B-4291-B8D0-5C78345CE076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469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C4C3BEA-A81C-4F2A-9A64-AF9EADE4A95F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2D5A1B-D06B-4291-B8D0-5C78345CE076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628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C4C3BEA-A81C-4F2A-9A64-AF9EADE4A95F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2D5A1B-D06B-4291-B8D0-5C78345CE0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086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teldBFl2N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zg8br1SMm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AE1C3E-95EF-48AC-BED7-2D0F8A5736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Primarne in sekundarne barve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96C98F5-9F58-424B-88BD-4F18C5C774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E9BF573-62F2-4EE1-A090-16C951BA0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560" y="4283799"/>
            <a:ext cx="2037101" cy="203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8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2D22B7-4B42-4224-A7E0-11527C82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OGLEJ SI POSNETEK IN ODGOVORI NA VPRAŠANJA  </a:t>
            </a:r>
            <a:r>
              <a:rPr lang="sl-SI" sz="1800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hlinkClick r:id="rId2"/>
              </a:rPr>
              <a:t>http://www.youtube.com/watch?v=YteldBFl2N4</a:t>
            </a:r>
            <a:r>
              <a:rPr lang="sl-SI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br>
              <a:rPr lang="sl-SI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sl-SI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3A1891B-0824-451D-AF39-3C915AAFD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sl-SI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Kaj, koga ste videli na posnetku? (moški, ki je slikal)</a:t>
            </a:r>
            <a:endParaRPr lang="sl-S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sl-SI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Kako imenujemo osebo na posnetku? (slikar) </a:t>
            </a:r>
            <a:endParaRPr lang="sl-S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sl-SI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Kaj pa je počel slikar? (slikal je deklico, ki je bila na fotografiji)</a:t>
            </a:r>
            <a:endParaRPr lang="sl-S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sl-SI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Kako pa imenujemo sliko, na kateri je naslikan človek? (portret)</a:t>
            </a:r>
            <a:endParaRPr lang="sl-S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sl-SI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Kaj vse pa je slikar uporabljal pri svojem delu? (čopiče, tempera barve)</a:t>
            </a:r>
            <a:endParaRPr lang="sl-S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sl-SI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Ste bili pozorni na to, katere barve je uporabil? (rumeno, zeleno, modro, rdečo…) </a:t>
            </a:r>
            <a:endParaRPr lang="sl-S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sl-SI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Ali morda veste, kaj pomeni, če rečem, da so barve primarne? (primarne barve so tiste barve, ki jih ne moremo dobiti z mešanjem – REČEMO JIM TUDI OSNOVNE BARVE)</a:t>
            </a:r>
            <a:endParaRPr lang="sl-S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sl-SI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Pa naštejmo primarne barve. (rumena, modra, rdeča)</a:t>
            </a:r>
            <a:endParaRPr lang="sl-S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sl-SI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Kaj pa, če rečem, da so sekundarne? (to so barve, ki jih dobim z mešanjem primarnih)</a:t>
            </a:r>
            <a:endParaRPr lang="sl-S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sl-SI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Pa naštejmo še nekaj sekundarnih barv. (zelena, oranžna, vijolična…)</a:t>
            </a:r>
            <a:endParaRPr lang="sl-S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0736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8FC081-7195-4DB7-8BA8-94A463B8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PRIMARNE  - SEKUNDARNE BARVE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BDC31CB-325F-4852-BB8E-A82207485DF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66800" y="2103438"/>
            <a:ext cx="10058400" cy="3116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dirty="0"/>
              <a:t>RDEČA					ZELENA</a:t>
            </a:r>
          </a:p>
          <a:p>
            <a:r>
              <a:rPr lang="sl-SI" dirty="0"/>
              <a:t>MODRA					VIJOLIČNA</a:t>
            </a:r>
          </a:p>
          <a:p>
            <a:r>
              <a:rPr lang="sl-SI" dirty="0"/>
              <a:t>RUMENA					ORANŽNA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  <p:cxnSp>
        <p:nvCxnSpPr>
          <p:cNvPr id="5" name="Raven puščični povezovalnik 4">
            <a:extLst>
              <a:ext uri="{FF2B5EF4-FFF2-40B4-BE49-F238E27FC236}">
                <a16:creationId xmlns:a16="http://schemas.microsoft.com/office/drawing/2014/main" id="{E2C7885C-E1F4-43B5-BDE5-75C86ED821FE}"/>
              </a:ext>
            </a:extLst>
          </p:cNvPr>
          <p:cNvCxnSpPr/>
          <p:nvPr/>
        </p:nvCxnSpPr>
        <p:spPr>
          <a:xfrm flipH="1">
            <a:off x="2343705" y="1713390"/>
            <a:ext cx="816745" cy="532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9590FB68-21F5-4DCA-853A-A87BF9B9EDD2}"/>
              </a:ext>
            </a:extLst>
          </p:cNvPr>
          <p:cNvCxnSpPr/>
          <p:nvPr/>
        </p:nvCxnSpPr>
        <p:spPr>
          <a:xfrm>
            <a:off x="5797118" y="1704513"/>
            <a:ext cx="692459" cy="497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57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5BB590-CE77-46D2-9842-C32292C36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OGLEJ SI POSNETEK KAKO MEŠAMO BARVE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4A76EAD-55F8-4DB8-B8C7-60BA5031E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https://www.youtube.com/watch?v=4zg8br1SMmE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821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F842BFF-7783-4409-AA9B-2E484147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375" y="474395"/>
            <a:ext cx="10058400" cy="3931920"/>
          </a:xfrm>
        </p:spPr>
        <p:txBody>
          <a:bodyPr/>
          <a:lstStyle/>
          <a:p>
            <a:r>
              <a:rPr lang="sl-SI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Tudi znani slikarji so slikali slike, uporabljali so primarne in sekundarne barve.</a:t>
            </a:r>
            <a:endParaRPr lang="sl-S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8388C09-B775-424B-8838-3B1671DFD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449" y="959988"/>
            <a:ext cx="351262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REPRODUKCIJA: Joan Miro – </a:t>
            </a:r>
            <a:r>
              <a:rPr kumimoji="0" lang="sl-SI" altLang="sl-SI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Running</a:t>
            </a:r>
            <a: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man (Tekač)</a:t>
            </a:r>
            <a:endParaRPr kumimoji="0" lang="sl-SI" altLang="sl-SI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675C6050-066F-443E-B681-B8805A395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48" y="1421198"/>
            <a:ext cx="1852473" cy="271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BFD7B965-384B-43BB-8E8C-313DD6787088}"/>
              </a:ext>
            </a:extLst>
          </p:cNvPr>
          <p:cNvSpPr txBox="1"/>
          <p:nvPr/>
        </p:nvSpPr>
        <p:spPr>
          <a:xfrm>
            <a:off x="2886720" y="1421198"/>
            <a:ext cx="609452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sl-SI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Kakšne barve so na tej sliki? (primarne in sekundarne)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sl-SI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Katere so primarne in katere sekundarne? (pokaži)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sl-SI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Je uporabil še katero barvo, ki ni ne primarna in ne sekundarna? (črna)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B70C763-5751-4DDB-8305-CD1830B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9903" y="2959626"/>
            <a:ext cx="331257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REPRODUKCIJA: Joan Miro – </a:t>
            </a:r>
            <a:r>
              <a:rPr kumimoji="0" lang="sl-SI" altLang="sl-SI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Rooster</a:t>
            </a:r>
            <a: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(Petelin)</a:t>
            </a:r>
            <a:endParaRPr kumimoji="0" lang="sl-SI" altLang="sl-SI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02470F4E-919B-4A6E-8F4E-148FA8FFF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113" y="3293930"/>
            <a:ext cx="2201662" cy="289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A1716A6B-5C4D-4B82-96C2-7C12B9D9A5D9}"/>
              </a:ext>
            </a:extLst>
          </p:cNvPr>
          <p:cNvSpPr txBox="1"/>
          <p:nvPr/>
        </p:nvSpPr>
        <p:spPr>
          <a:xfrm>
            <a:off x="4394446" y="3697836"/>
            <a:ext cx="388102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sl-SI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Kaj opazite na tej reprodukciji?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sl-SI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Je tudi tukaj umetnik uporabljal primarne in sekundarne barve? (ja)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sl-SI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Katere pa?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364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8F048C-95AE-4F4D-BA47-272ED2BE9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NALOGA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426EBB4-3E23-474D-85E4-B4CD2424A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l-SI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Danes boste s pomočjo tempera barv naslikali portret svojega sošolca</a:t>
            </a:r>
          </a:p>
          <a:p>
            <a:pPr algn="just"/>
            <a:r>
              <a:rPr lang="sl-SI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Pri tem bodite pozorni na to, da boste zapolnili celoten format, da boste uporabili tako primarne kot sekundarne barve, ki jih dobite z mešanjem primarnih. </a:t>
            </a:r>
          </a:p>
          <a:p>
            <a:pPr algn="just"/>
            <a:r>
              <a:rPr lang="sl-SI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Pazite tudi, da temperam ne boste dodali preveč vode, saj smo rekli, da morajo biti goste in ne prosojne. </a:t>
            </a:r>
          </a:p>
          <a:p>
            <a:pPr algn="just"/>
            <a:endParaRPr lang="sl-SI" i="1" dirty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algn="just"/>
            <a:endParaRPr lang="sl-SI" sz="1800" i="1" dirty="0"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algn="just"/>
            <a:endParaRPr lang="sl-SI" i="1" dirty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algn="just"/>
            <a:endParaRPr lang="sl-SI" sz="1800" i="1" dirty="0"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sl-SI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POŠLJI FOTOGRAFIJO SVOJEGA IZDELKA</a:t>
            </a:r>
          </a:p>
          <a:p>
            <a:pPr marL="0" indent="0" algn="just">
              <a:buNone/>
            </a:pPr>
            <a:r>
              <a:rPr lang="sl-SI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 </a:t>
            </a:r>
            <a:endParaRPr lang="sl-S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78497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lo">
  <a:themeElements>
    <a:clrScheme name="Mil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i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i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TM03457510[[fn=Milo]]</Template>
  <TotalTime>28</TotalTime>
  <Words>409</Words>
  <Application>Microsoft Office PowerPoint</Application>
  <PresentationFormat>Širokozaslonsko</PresentationFormat>
  <Paragraphs>40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Century Gothic</vt:lpstr>
      <vt:lpstr>Garamond</vt:lpstr>
      <vt:lpstr>Times New Roman</vt:lpstr>
      <vt:lpstr>Milo</vt:lpstr>
      <vt:lpstr>Primarne in sekundarne barve</vt:lpstr>
      <vt:lpstr>OGLEJ SI POSNETEK IN ODGOVORI NA VPRAŠANJA  http://www.youtube.com/watch?v=YteldBFl2N4   </vt:lpstr>
      <vt:lpstr>PRIMARNE  - SEKUNDARNE BARVE</vt:lpstr>
      <vt:lpstr>OGLEJ SI POSNETEK KAKO MEŠAMO BARVE</vt:lpstr>
      <vt:lpstr>PowerPointova predstavitev</vt:lpstr>
      <vt:lpstr>NALOGA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Primarne in sekundarne barve</dc:title>
  <dc:creator>bla blabla</dc:creator>
  <cp:lastModifiedBy>bla blabla</cp:lastModifiedBy>
  <cp:revision>2</cp:revision>
  <dcterms:created xsi:type="dcterms:W3CDTF">2022-01-12T16:50:30Z</dcterms:created>
  <dcterms:modified xsi:type="dcterms:W3CDTF">2022-01-12T20:34:41Z</dcterms:modified>
</cp:coreProperties>
</file>