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02F00C9-097E-47FC-A09F-B61981E546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PRAVLJICA 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D1DCF88-0B82-449F-87BA-20CF8062FE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9CFD580-FC59-4023-8B30-8BFDB9E8B1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406" y="898738"/>
            <a:ext cx="4679084" cy="5273463"/>
          </a:xfrm>
          <a:prstGeom prst="rect">
            <a:avLst/>
          </a:prstGeom>
        </p:spPr>
      </p:pic>
      <p:pic>
        <p:nvPicPr>
          <p:cNvPr id="5" name="Zvok 1">
            <a:hlinkClick r:id="" action="ppaction://media"/>
            <a:extLst>
              <a:ext uri="{FF2B5EF4-FFF2-40B4-BE49-F238E27FC236}">
                <a16:creationId xmlns:a16="http://schemas.microsoft.com/office/drawing/2014/main" id="{E2AFFB11-8730-4FE3-BCC4-DAC294F9DD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89382" y="325003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17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91C77960-84A2-43AA-917E-D0E8920D43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94" y="475680"/>
            <a:ext cx="5051395" cy="5906640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E5BC3B15-5B55-4528-96BE-8B7423486C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130" y="475680"/>
            <a:ext cx="5453622" cy="5906639"/>
          </a:xfrm>
          <a:prstGeom prst="rect">
            <a:avLst/>
          </a:prstGeom>
        </p:spPr>
      </p:pic>
      <p:pic>
        <p:nvPicPr>
          <p:cNvPr id="4" name="Zvok 2">
            <a:hlinkClick r:id="" action="ppaction://media"/>
            <a:extLst>
              <a:ext uri="{FF2B5EF4-FFF2-40B4-BE49-F238E27FC236}">
                <a16:creationId xmlns:a16="http://schemas.microsoft.com/office/drawing/2014/main" id="{39E081D7-8734-4F71-BE31-457BA67CED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92318" y="307799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38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FADDA9ED-A4F2-4AB9-BCA6-599DDB6FAE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22119" cy="4323806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0C7AF25F-A34F-47C6-8929-F222089B0C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05708" y="1539499"/>
            <a:ext cx="5489824" cy="4117368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1D818DF6-5AB2-4D9E-842B-A505A6A4593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122" y="150920"/>
            <a:ext cx="4275485" cy="5103223"/>
          </a:xfrm>
          <a:prstGeom prst="rect">
            <a:avLst/>
          </a:prstGeom>
        </p:spPr>
      </p:pic>
      <p:pic>
        <p:nvPicPr>
          <p:cNvPr id="5" name="Zvok 3">
            <a:hlinkClick r:id="" action="ppaction://media"/>
            <a:extLst>
              <a:ext uri="{FF2B5EF4-FFF2-40B4-BE49-F238E27FC236}">
                <a16:creationId xmlns:a16="http://schemas.microsoft.com/office/drawing/2014/main" id="{DEE02E9F-FC2F-4C76-9C15-A0969D3026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3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9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6FE16401-B8E9-48E5-AFA5-3B6CC88011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08133" y="685800"/>
            <a:ext cx="5699654" cy="5936941"/>
          </a:xfrm>
        </p:spPr>
        <p:txBody>
          <a:bodyPr>
            <a:normAutofit/>
          </a:bodyPr>
          <a:lstStyle/>
          <a:p>
            <a:r>
              <a:rPr lang="sl-SI" dirty="0"/>
              <a:t>KDO JE ANČI POMARANČI BRAL PRAVLJICE?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KOLIKOKRAT JE OČE PREBRAL ANČI PRAVLJICO O RDEČI KAPICI?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KADAR OČE BERE, ANČA VIDI IN SLIŠI, KAJ SE V PRAVLJICI DOGAJA. KAJ JE VIDELA DANES? IN KAJ JE SLIŠALA?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SPOMNI SE, KAJ SE V ZGODBI ZGODI Z RDEČO KAPICO?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ZAKAJ JE ANČA ZAPRLA SLIKANICO?</a:t>
            </a:r>
          </a:p>
          <a:p>
            <a:pPr marL="0" indent="0">
              <a:buNone/>
            </a:pPr>
            <a:endParaRPr lang="sl-SI" dirty="0"/>
          </a:p>
        </p:txBody>
      </p:sp>
      <p:sp>
        <p:nvSpPr>
          <p:cNvPr id="5" name="Označba mesta vsebine 4">
            <a:extLst>
              <a:ext uri="{FF2B5EF4-FFF2-40B4-BE49-F238E27FC236}">
                <a16:creationId xmlns:a16="http://schemas.microsoft.com/office/drawing/2014/main" id="{DE881361-212B-4483-B1EA-57902C7627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95258" y="1145219"/>
            <a:ext cx="3044407" cy="2178774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rgbClr val="002060"/>
                </a:solidFill>
              </a:rPr>
              <a:t>NE, NE STRAH ME JE!</a:t>
            </a:r>
          </a:p>
        </p:txBody>
      </p:sp>
      <p:pic>
        <p:nvPicPr>
          <p:cNvPr id="6" name="Označba mesta vsebine 4">
            <a:extLst>
              <a:ext uri="{FF2B5EF4-FFF2-40B4-BE49-F238E27FC236}">
                <a16:creationId xmlns:a16="http://schemas.microsoft.com/office/drawing/2014/main" id="{59D26952-C42F-48DB-BEF9-BB3A5E8490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6" t="1927" r="28953" b="54555"/>
          <a:stretch/>
        </p:blipFill>
        <p:spPr>
          <a:xfrm rot="5400000">
            <a:off x="2613843" y="4214428"/>
            <a:ext cx="2139516" cy="142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67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3225098-1E3C-4D5D-9FE6-4B9BDE58C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000" dirty="0">
                <a:solidFill>
                  <a:schemeClr val="bg1"/>
                </a:solidFill>
              </a:rPr>
              <a:t>ODLOMEK POSLUŠAJ ŠE ENKRAT TAKO, DA SE VRNEŠ NA TRETJO STRAN, LAHKO PA TI GA PREBERE KDO OD STAREJŠIH.</a:t>
            </a:r>
          </a:p>
        </p:txBody>
      </p:sp>
      <p:pic>
        <p:nvPicPr>
          <p:cNvPr id="5" name="Označba mesta vsebine 3">
            <a:extLst>
              <a:ext uri="{FF2B5EF4-FFF2-40B4-BE49-F238E27FC236}">
                <a16:creationId xmlns:a16="http://schemas.microsoft.com/office/drawing/2014/main" id="{B7C3C71E-9CF7-4478-9D41-609AF2F2D180}"/>
              </a:ext>
            </a:extLst>
          </p:cNvPr>
          <p:cNvPicPr>
            <a:picLocks noGrp="1"/>
          </p:cNvPicPr>
          <p:nvPr>
            <p:ph sz="half" idx="2"/>
          </p:nvPr>
        </p:nvPicPr>
        <p:blipFill rotWithShape="1">
          <a:blip r:embed="rId2"/>
          <a:srcRect l="18783" t="11523" r="18915" b="10641"/>
          <a:stretch/>
        </p:blipFill>
        <p:spPr bwMode="auto">
          <a:xfrm>
            <a:off x="3741549" y="537561"/>
            <a:ext cx="4933950" cy="34673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Označba mesta vsebine 5">
            <a:extLst>
              <a:ext uri="{FF2B5EF4-FFF2-40B4-BE49-F238E27FC236}">
                <a16:creationId xmlns:a16="http://schemas.microsoft.com/office/drawing/2014/main" id="{60A7A17D-5096-4FFF-93A4-86782201E74C}"/>
              </a:ext>
            </a:extLst>
          </p:cNvPr>
          <p:cNvPicPr>
            <a:picLocks noGrp="1"/>
          </p:cNvPicPr>
          <p:nvPr>
            <p:ph sz="half" idx="1"/>
          </p:nvPr>
        </p:nvPicPr>
        <p:blipFill rotWithShape="1">
          <a:blip r:embed="rId3"/>
          <a:srcRect l="33848" t="42655" r="56041" b="35407"/>
          <a:stretch/>
        </p:blipFill>
        <p:spPr bwMode="auto">
          <a:xfrm>
            <a:off x="831276" y="844389"/>
            <a:ext cx="1849100" cy="22567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Pravokotnik 6">
            <a:extLst>
              <a:ext uri="{FF2B5EF4-FFF2-40B4-BE49-F238E27FC236}">
                <a16:creationId xmlns:a16="http://schemas.microsoft.com/office/drawing/2014/main" id="{826310DD-6192-4516-9D9E-BBB3CA82F674}"/>
              </a:ext>
            </a:extLst>
          </p:cNvPr>
          <p:cNvSpPr/>
          <p:nvPr/>
        </p:nvSpPr>
        <p:spPr>
          <a:xfrm>
            <a:off x="1276079" y="3244334"/>
            <a:ext cx="1672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STRAN 72, 73</a:t>
            </a:r>
            <a:endParaRPr lang="sl-S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972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06F709A-3ED3-402F-AF3B-03E262F0F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1" y="685800"/>
            <a:ext cx="10572674" cy="2030767"/>
          </a:xfrm>
        </p:spPr>
        <p:txBody>
          <a:bodyPr/>
          <a:lstStyle/>
          <a:p>
            <a:pPr marL="0" indent="0">
              <a:buNone/>
            </a:pPr>
            <a:r>
              <a:rPr lang="sl-SI" dirty="0">
                <a:solidFill>
                  <a:schemeClr val="bg1"/>
                </a:solidFill>
              </a:rPr>
              <a:t>PRIPRAVI SI PERESNICO IN BREZČRTNI ZVEZEK. Z RDEČO BARVICO PRESLIKAJ ALI ZAPIŠI NASLOV </a:t>
            </a:r>
            <a:r>
              <a:rPr lang="sl-SI" dirty="0">
                <a:solidFill>
                  <a:srgbClr val="FF0000"/>
                </a:solidFill>
              </a:rPr>
              <a:t>ANČA POMARANČA</a:t>
            </a:r>
            <a:r>
              <a:rPr lang="sl-SI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sl-SI" dirty="0">
              <a:solidFill>
                <a:srgbClr val="FF0000"/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624D41D-C059-44C0-8E10-ACF5005C6DE5}"/>
              </a:ext>
            </a:extLst>
          </p:cNvPr>
          <p:cNvPicPr/>
          <p:nvPr/>
        </p:nvPicPr>
        <p:blipFill rotWithShape="1">
          <a:blip r:embed="rId2"/>
          <a:srcRect l="34656" t="11522" r="34788" b="10641"/>
          <a:stretch/>
        </p:blipFill>
        <p:spPr bwMode="auto">
          <a:xfrm>
            <a:off x="1034339" y="2805344"/>
            <a:ext cx="1664474" cy="25020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Pravokotnik: zaokroženi vogali 4">
            <a:extLst>
              <a:ext uri="{FF2B5EF4-FFF2-40B4-BE49-F238E27FC236}">
                <a16:creationId xmlns:a16="http://schemas.microsoft.com/office/drawing/2014/main" id="{0ED9899B-CC05-4DDE-BB12-BF6CF8D70D27}"/>
              </a:ext>
            </a:extLst>
          </p:cNvPr>
          <p:cNvSpPr/>
          <p:nvPr/>
        </p:nvSpPr>
        <p:spPr>
          <a:xfrm>
            <a:off x="5033638" y="2805344"/>
            <a:ext cx="5388745" cy="3089429"/>
          </a:xfrm>
          <a:prstGeom prst="roundRect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bg2"/>
                </a:solidFill>
              </a:rPr>
              <a:t>V ZVEZEK NARIŠI KAJ TI JE BILO V ZGODBI NE, NE, STRAH ME JE NAJBOLJ VŠEČ. </a:t>
            </a:r>
          </a:p>
          <a:p>
            <a:pPr algn="ctr"/>
            <a:r>
              <a:rPr lang="sl-SI" dirty="0">
                <a:solidFill>
                  <a:schemeClr val="bg2"/>
                </a:solidFill>
              </a:rPr>
              <a:t>PRI RISANJU IN BARVANJU SE POTRUDI. PAZI NA OBLIKO. BARVAMO DO ČRTE, V ENO SMER. ILUSTRACIJO POSLIKAJ IN POŠLJI UČITELJICAMA.</a:t>
            </a:r>
          </a:p>
        </p:txBody>
      </p:sp>
    </p:spTree>
    <p:extLst>
      <p:ext uri="{BB962C8B-B14F-4D97-AF65-F5344CB8AC3E}">
        <p14:creationId xmlns:p14="http://schemas.microsoft.com/office/powerpoint/2010/main" val="2895487343"/>
      </p:ext>
    </p:extLst>
  </p:cSld>
  <p:clrMapOvr>
    <a:masterClrMapping/>
  </p:clrMapOvr>
</p:sld>
</file>

<file path=ppt/theme/theme1.xml><?xml version="1.0" encoding="utf-8"?>
<a:theme xmlns:a="http://schemas.openxmlformats.org/drawingml/2006/main" name="Rezina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29</TotalTime>
  <Words>155</Words>
  <Application>Microsoft Office PowerPoint</Application>
  <PresentationFormat>Širokozaslonsko</PresentationFormat>
  <Paragraphs>16</Paragraphs>
  <Slides>6</Slides>
  <Notes>0</Notes>
  <HiddenSlides>0</HiddenSlides>
  <MMClips>3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Rezina</vt:lpstr>
      <vt:lpstr>PRAVLJICA </vt:lpstr>
      <vt:lpstr>PowerPointova predstavitev</vt:lpstr>
      <vt:lpstr>PowerPointova predstavitev</vt:lpstr>
      <vt:lpstr>PowerPointova predstavitev</vt:lpstr>
      <vt:lpstr>ODLOMEK POSLUŠAJ ŠE ENKRAT TAKO, DA SE VRNEŠ NA TRETJO STRAN, LAHKO PA TI GA PREBERE KDO OD STAREJŠIH.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PRAVLJICA</dc:title>
  <dc:creator>Saša Šeško</dc:creator>
  <cp:lastModifiedBy>Saša Šeško</cp:lastModifiedBy>
  <cp:revision>3</cp:revision>
  <dcterms:created xsi:type="dcterms:W3CDTF">2021-01-10T15:06:11Z</dcterms:created>
  <dcterms:modified xsi:type="dcterms:W3CDTF">2021-01-10T15:35:16Z</dcterms:modified>
</cp:coreProperties>
</file>