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222"/>
    <a:srgbClr val="A42C6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1244" y="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4053B4-4DB4-41F3-AF9B-74799AFD44A4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4053B4-4DB4-41F3-AF9B-74799AFD44A4}" type="datetimeFigureOut">
              <a:rPr lang="sl-SI" smtClean="0"/>
              <a:t>30. 01. 2022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yTeyM0clwU" TargetMode="External"/><Relationship Id="rId2" Type="http://schemas.openxmlformats.org/officeDocument/2006/relationships/hyperlink" Target="http://rajko.splet.arnes.si/files/2021/01/Ura-razlag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atquiz.org/sl/preview?c=yilewlw1&amp;s=o1ic5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sl-SI" sz="3200" b="1" dirty="0"/>
              <a:t>ČAS</a:t>
            </a:r>
            <a:r>
              <a:rPr lang="sl-SI" sz="1600" b="1" dirty="0"/>
              <a:t>	</a:t>
            </a:r>
            <a:endParaRPr lang="sl-SI" sz="3200" b="1" dirty="0"/>
          </a:p>
        </p:txBody>
      </p:sp>
      <p:sp>
        <p:nvSpPr>
          <p:cNvPr id="14" name="Ograda vsebine 6"/>
          <p:cNvSpPr txBox="1">
            <a:spLocks/>
          </p:cNvSpPr>
          <p:nvPr/>
        </p:nvSpPr>
        <p:spPr>
          <a:xfrm>
            <a:off x="611559" y="1412776"/>
            <a:ext cx="7920881" cy="4968552"/>
          </a:xfrm>
          <a:prstGeom prst="rect">
            <a:avLst/>
          </a:prstGeom>
        </p:spPr>
        <p:txBody>
          <a:bodyPr vert="horz" numCol="1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sl-SI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Spoznavali smo naprave za merjenje časa – URE.</a:t>
            </a:r>
          </a:p>
          <a:p>
            <a:pPr marL="0" indent="0" algn="just">
              <a:buFont typeface="Wingdings 2"/>
              <a:buNone/>
            </a:pPr>
            <a:r>
              <a:rPr lang="sl-SI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 so med seboj zelo različne. Poznamo peščene ure, sončne ure, budilke, ure s kazalci, digitalne ure, štoparice, v zadnjih letih pa tudi pametne ure…</a:t>
            </a:r>
          </a:p>
          <a:p>
            <a:pPr marL="0" indent="0" algn="just">
              <a:buFont typeface="Wingdings 2"/>
              <a:buNone/>
            </a:pPr>
            <a:r>
              <a:rPr lang="sl-SI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 imamo zato, da nam kažejo čas.</a:t>
            </a:r>
          </a:p>
          <a:p>
            <a:pPr marL="0" indent="0" algn="just">
              <a:buFont typeface="Wingdings 2"/>
              <a:buNone/>
            </a:pPr>
            <a:endParaRPr lang="sl-SI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Wingdings 2"/>
              <a:buNone/>
            </a:pPr>
            <a:endParaRPr lang="sl-SI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Wingdings 2"/>
              <a:buNone/>
            </a:pPr>
            <a:r>
              <a:rPr lang="sl-SI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 že poznaš na uro s kazalci?</a:t>
            </a:r>
          </a:p>
          <a:p>
            <a:pPr marL="0" indent="0" algn="just">
              <a:buFont typeface="Wingdings 2"/>
              <a:buNone/>
            </a:pPr>
            <a:r>
              <a:rPr lang="sl-SI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 še ne, se boš naučil/a danes.</a:t>
            </a:r>
          </a:p>
          <a:p>
            <a:pPr marL="0" indent="0" algn="just">
              <a:buFont typeface="Wingdings 2"/>
              <a:buNone/>
            </a:pPr>
            <a:endParaRPr lang="sl-SI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sl-SI" sz="3200" b="1" dirty="0"/>
              <a:t>ČAS</a:t>
            </a:r>
          </a:p>
        </p:txBody>
      </p:sp>
      <p:sp>
        <p:nvSpPr>
          <p:cNvPr id="14" name="Ograda vsebine 6"/>
          <p:cNvSpPr txBox="1">
            <a:spLocks/>
          </p:cNvSpPr>
          <p:nvPr/>
        </p:nvSpPr>
        <p:spPr>
          <a:xfrm>
            <a:off x="518604" y="5157192"/>
            <a:ext cx="7992888" cy="1080120"/>
          </a:xfrm>
          <a:prstGeom prst="rect">
            <a:avLst/>
          </a:prstGeom>
        </p:spPr>
        <p:txBody>
          <a:bodyPr vert="horz" numCol="1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sl-SI" sz="2000" b="1" dirty="0">
                <a:solidFill>
                  <a:srgbClr val="A42C6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Klikni na naslednji povezavi in natančno opazuj, beri in poslušaj razlago:</a:t>
            </a:r>
          </a:p>
          <a:p>
            <a:pPr marL="0" indent="0" algn="just">
              <a:buNone/>
            </a:pPr>
            <a:r>
              <a:rPr lang="sl-SI" sz="2000" b="1" dirty="0">
                <a:solidFill>
                  <a:srgbClr val="A42C68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http://rajko.splet.arnes.si/files/2021/01/Ura-razlaga.pdf</a:t>
            </a:r>
            <a:endParaRPr lang="sl-SI" sz="2000" b="1" dirty="0">
              <a:solidFill>
                <a:srgbClr val="A42C6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l-SI" sz="2000" b="1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https://www.youtube.com/watch?v=vyTeyM0clwU</a:t>
            </a:r>
            <a:endParaRPr lang="sl-SI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sl-SI" sz="2000" dirty="0"/>
          </a:p>
          <a:p>
            <a:pPr marL="0" indent="0" algn="just">
              <a:buNone/>
            </a:pPr>
            <a:endParaRPr lang="sl-SI" sz="2000" b="1" dirty="0">
              <a:solidFill>
                <a:srgbClr val="A42C6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Wingdings 2"/>
              <a:buAutoNum type="arabicPeriod"/>
            </a:pPr>
            <a:endParaRPr lang="sl-SI" sz="2000" b="1" dirty="0">
              <a:solidFill>
                <a:srgbClr val="A42C6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448" y="1052736"/>
            <a:ext cx="5112568" cy="390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69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sl-SI" sz="3200" b="1" dirty="0"/>
              <a:t>ČAS</a:t>
            </a:r>
          </a:p>
        </p:txBody>
      </p:sp>
      <p:sp>
        <p:nvSpPr>
          <p:cNvPr id="14" name="Ograda vsebine 6"/>
          <p:cNvSpPr txBox="1">
            <a:spLocks/>
          </p:cNvSpPr>
          <p:nvPr/>
        </p:nvSpPr>
        <p:spPr>
          <a:xfrm>
            <a:off x="611559" y="1412776"/>
            <a:ext cx="7920881" cy="4968552"/>
          </a:xfrm>
          <a:prstGeom prst="rect">
            <a:avLst/>
          </a:prstGeom>
        </p:spPr>
        <p:txBody>
          <a:bodyPr vert="horz" numCol="1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sl-SI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Reši naloge v SDZ str. 49.</a:t>
            </a:r>
            <a:endParaRPr lang="sl-SI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Wingdings 2"/>
              <a:buNone/>
            </a:pPr>
            <a:endParaRPr lang="sl-SI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Wingdings 2"/>
              <a:buNone/>
            </a:pPr>
            <a:r>
              <a:rPr lang="sl-SI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Sedaj se preizkusi v spletnem kvizu:</a:t>
            </a:r>
          </a:p>
          <a:p>
            <a:pPr marL="0" indent="0" algn="just">
              <a:buFont typeface="Wingdings 2"/>
              <a:buNone/>
            </a:pPr>
            <a:endParaRPr lang="sl-SI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l-SI" sz="2000" b="1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https://www.thatquiz.org/sl/preview?c=yilewlw1&amp;s=o1ic57</a:t>
            </a:r>
            <a:endParaRPr lang="sl-SI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Wingdings 2"/>
              <a:buNone/>
            </a:pPr>
            <a:r>
              <a:rPr lang="sl-SI" sz="2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(Kviz se začne, ko na vrhu klikneš Naredi test sedaj.)</a:t>
            </a:r>
          </a:p>
        </p:txBody>
      </p:sp>
    </p:spTree>
    <p:extLst>
      <p:ext uri="{BB962C8B-B14F-4D97-AF65-F5344CB8AC3E}">
        <p14:creationId xmlns:p14="http://schemas.microsoft.com/office/powerpoint/2010/main" val="145084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783</TotalTime>
  <Words>165</Words>
  <Application>Microsoft Office PowerPoint</Application>
  <PresentationFormat>Diaprojekcija na zaslonu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2</vt:lpstr>
      <vt:lpstr>Austin</vt:lpstr>
      <vt:lpstr>ČAS </vt:lpstr>
      <vt:lpstr>ČAS</vt:lpstr>
      <vt:lpstr>ČAS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kmetiji</dc:title>
  <dc:creator>Windows User</dc:creator>
  <cp:lastModifiedBy>Učitelj OŠ NHR</cp:lastModifiedBy>
  <cp:revision>61</cp:revision>
  <dcterms:created xsi:type="dcterms:W3CDTF">2020-11-12T11:42:29Z</dcterms:created>
  <dcterms:modified xsi:type="dcterms:W3CDTF">2022-01-30T19:55:39Z</dcterms:modified>
</cp:coreProperties>
</file>