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240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62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43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18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90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423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70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18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72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071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46C6-341F-4459-9169-7C3187D17376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177E-D9CF-4BAF-AEAA-90E8F8AD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19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c1BoNGu-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679450"/>
            <a:ext cx="9144000" cy="2387600"/>
          </a:xfrm>
        </p:spPr>
        <p:txBody>
          <a:bodyPr>
            <a:normAutofit/>
          </a:bodyPr>
          <a:lstStyle/>
          <a:p>
            <a:r>
              <a:rPr lang="sl-SI" sz="9600" dirty="0" smtClean="0">
                <a:latin typeface="Century Gothic" panose="020B0502020202020204" pitchFamily="34" charset="0"/>
              </a:rPr>
              <a:t>BORILNE IGRE</a:t>
            </a:r>
            <a:endParaRPr lang="sl-SI" sz="96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55" y="2878111"/>
            <a:ext cx="3979889" cy="3979889"/>
          </a:xfrm>
          <a:prstGeom prst="rect">
            <a:avLst/>
          </a:prstGeom>
        </p:spPr>
      </p:pic>
      <p:pic>
        <p:nvPicPr>
          <p:cNvPr id="7" name="Survivor - Eye of the Tiger [Instrumental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247" y="246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7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4" y="569702"/>
            <a:ext cx="5981075" cy="5981075"/>
          </a:xfrm>
        </p:spPr>
      </p:pic>
    </p:spTree>
    <p:extLst>
      <p:ext uri="{BB962C8B-B14F-4D97-AF65-F5344CB8AC3E}">
        <p14:creationId xmlns:p14="http://schemas.microsoft.com/office/powerpoint/2010/main" val="160969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entury Gothic" panose="020B0502020202020204" pitchFamily="34" charset="0"/>
              </a:rPr>
              <a:t>POZDRAVLJEN/A PRI URI ŠPORTA V TEM TEDNU.</a:t>
            </a:r>
            <a:endParaRPr lang="sl-SI" sz="4000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DANES TE ČAKAJO BORILNE IGRE </a:t>
            </a:r>
            <a:r>
              <a:rPr lang="sl-SI" sz="4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.</a:t>
            </a:r>
          </a:p>
          <a:p>
            <a:pPr marL="0" indent="0" algn="ctr">
              <a:buNone/>
            </a:pPr>
            <a:endParaRPr lang="sl-SI" sz="40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82267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8252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entury Gothic" panose="020B0502020202020204" pitchFamily="34" charset="0"/>
              </a:rPr>
              <a:t>ŠE PREJ PA SE SEVEDA MORAŠ OGRETI. TO LAHKO STORIŠ S POMOČJO SPODNJEGA LINKA.</a:t>
            </a:r>
            <a:endParaRPr lang="sl-SI" sz="4000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r>
              <a:rPr lang="sl-SI" sz="4000" dirty="0" smtClean="0">
                <a:latin typeface="Century Gothic" panose="020B0502020202020204" pitchFamily="34" charset="0"/>
                <a:hlinkClick r:id="rId2"/>
              </a:rPr>
              <a:t>https://www.youtube.com/watch?v=fc1BoNGu-ms</a:t>
            </a:r>
            <a:endParaRPr lang="sl-SI" sz="4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3197434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9743" y="329784"/>
            <a:ext cx="11422505" cy="62508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PRI BORILNIH VAJAH ZA POMOČ PROSI NEKOGA IZMED SVOJIH DOMAČIH. LAHKO BORILNE IGRE IZVAJAŠ Z BRATOM ALI SESTRICO </a:t>
            </a:r>
            <a:r>
              <a:rPr lang="sl-SI" sz="4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. PRIPRAVI SI PROSTOR, DA SE NE POŠKODUJEŠ.</a:t>
            </a:r>
          </a:p>
          <a:p>
            <a:pPr marL="0" indent="0" algn="just">
              <a:buNone/>
            </a:pPr>
            <a:endParaRPr lang="sl-SI" sz="4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4000" dirty="0" smtClean="0">
              <a:latin typeface="Century Gothic" panose="020B0502020202020204" pitchFamily="34" charset="0"/>
            </a:endParaRPr>
          </a:p>
          <a:p>
            <a:pPr marL="742950" indent="-742950">
              <a:buAutoNum type="arabicPeriod"/>
            </a:pPr>
            <a:endParaRPr lang="sl-SI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l-SI" sz="4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l-SI" sz="4000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20" y="2789732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4773" y="359764"/>
            <a:ext cx="11452485" cy="6175947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sl-SI" sz="4000" b="1" dirty="0" smtClean="0">
                <a:latin typeface="Century Gothic" panose="020B0502020202020204" pitchFamily="34" charset="0"/>
              </a:rPr>
              <a:t>VAJA</a:t>
            </a:r>
          </a:p>
          <a:p>
            <a:pPr marL="742950" indent="-742950">
              <a:buAutoNum type="arabicPeriod"/>
            </a:pPr>
            <a:endParaRPr lang="sl-SI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PETELINJI BOJ: </a:t>
            </a:r>
          </a:p>
          <a:p>
            <a:pPr marL="0" indent="0" algn="just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S svojim soborcem se postavita na eno nogo, roki prekrižajta na prsih. Na znak začnita poskakovati po eni nogi eden proti drugemu in drug drugega potiskati z rameni. Kdor stopi na obe nogi, izgubi igro.</a:t>
            </a:r>
          </a:p>
          <a:p>
            <a:pPr marL="0" indent="0" algn="just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Igro večkrat ponovita.</a:t>
            </a:r>
            <a:endParaRPr lang="sl-SI" sz="40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77" y="0"/>
            <a:ext cx="2602044" cy="26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4793" y="344774"/>
            <a:ext cx="11527437" cy="6160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>
                <a:latin typeface="Century Gothic" panose="020B0502020202020204" pitchFamily="34" charset="0"/>
              </a:rPr>
              <a:t>2. VAJA</a:t>
            </a:r>
          </a:p>
          <a:p>
            <a:pPr marL="0" indent="0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ŽABJI BOJ:</a:t>
            </a:r>
          </a:p>
          <a:p>
            <a:pPr marL="0" indent="0" algn="just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S svojim soborcem poskakujeta čepe. Z rokami poskušajta drug drugega spraviti iz ravnotežja. Tisti, ki pade, izgubi igro.</a:t>
            </a:r>
          </a:p>
          <a:p>
            <a:pPr marL="0" indent="0" algn="just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Igro večkrat ponovita.</a:t>
            </a:r>
            <a:endParaRPr lang="sl-SI" sz="40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8" y="3931951"/>
            <a:ext cx="2573780" cy="25737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91" y="4024444"/>
            <a:ext cx="2483839" cy="24838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28" y="4024444"/>
            <a:ext cx="2487384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9744" y="434715"/>
            <a:ext cx="11347554" cy="6086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>
                <a:latin typeface="Century Gothic" panose="020B0502020202020204" pitchFamily="34" charset="0"/>
              </a:rPr>
              <a:t>3. VAJA</a:t>
            </a:r>
            <a:endParaRPr lang="sl-SI" sz="4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l-SI" sz="4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POTISKANJE IZ POLJA: </a:t>
            </a:r>
          </a:p>
          <a:p>
            <a:pPr marL="0" indent="0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S svojim soborcem si na tleh označita polje. Lahko ga označita s kakšno vrvico, lahko za polje uporabita tepih… Na znak začneta drug drugega potiskati ali vleči iz polja. Tisti, ki stopi iz polja, izgubi igro.</a:t>
            </a:r>
          </a:p>
          <a:p>
            <a:pPr marL="0" indent="0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Igro večkrat ponovita.</a:t>
            </a:r>
            <a:endParaRPr lang="sl-SI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9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763" y="434715"/>
            <a:ext cx="11437495" cy="6071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>
                <a:latin typeface="Century Gothic" panose="020B0502020202020204" pitchFamily="34" charset="0"/>
              </a:rPr>
              <a:t>4. VAJA</a:t>
            </a:r>
          </a:p>
          <a:p>
            <a:pPr marL="0" indent="0">
              <a:buNone/>
            </a:pPr>
            <a:endParaRPr lang="sl-SI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BOJ Z BLAZINAMI:</a:t>
            </a:r>
          </a:p>
          <a:p>
            <a:pPr marL="0" indent="0" algn="just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To igro si izvajal/a že prejšnji teden in jo daj še danes. S svojim soborcem se udarjata z blazinami, dokler drug drugega ne porineta iz označenega polja. </a:t>
            </a:r>
            <a:endParaRPr lang="sl-SI" sz="40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058">
            <a:off x="4785142" y="3611606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9743" y="419724"/>
            <a:ext cx="11377535" cy="6160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l-SI" sz="40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sl-SI" sz="4000" dirty="0" smtClean="0">
                <a:latin typeface="Century Gothic" panose="020B0502020202020204" pitchFamily="34" charset="0"/>
              </a:rPr>
              <a:t>ČE IMAŠ MOŽNOST, POJDI ŠE NA KAKŠEN KRATEK SPREHOD IN SE NADIHAJ SVEŽEGA ZRAKA. </a:t>
            </a:r>
            <a:endParaRPr lang="sl-SI" sz="40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35" y="2582836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254</Words>
  <Application>Microsoft Office PowerPoint</Application>
  <PresentationFormat>Širokozaslonsko</PresentationFormat>
  <Paragraphs>32</Paragraphs>
  <Slides>10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Officeova tema</vt:lpstr>
      <vt:lpstr>BORILNE IGRE</vt:lpstr>
      <vt:lpstr>POZDRAVLJEN/A PRI URI ŠPORTA V TEM TEDNU.</vt:lpstr>
      <vt:lpstr>ŠE PREJ PA SE SEVEDA MORAŠ OGRETI. TO LAHKO STORIŠ S POMOČJO SPODNJEGA LINKA.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BORILNE IGRE</dc:title>
  <dc:creator>Uporabnik</dc:creator>
  <cp:lastModifiedBy>Uporabnik</cp:lastModifiedBy>
  <cp:revision>8</cp:revision>
  <dcterms:created xsi:type="dcterms:W3CDTF">2021-01-17T15:55:24Z</dcterms:created>
  <dcterms:modified xsi:type="dcterms:W3CDTF">2021-01-17T16:48:35Z</dcterms:modified>
</cp:coreProperties>
</file>