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1" r:id="rId3"/>
    <p:sldId id="258" r:id="rId4"/>
    <p:sldId id="262" r:id="rId5"/>
    <p:sldId id="259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9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8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6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2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6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4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4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3861B3-77F4-42C4-B257-AF7D1EB5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1DF53E4F-F248-41DA-B87A-B7539C6CF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92000" cy="6858000"/>
          </a:xfrm>
          <a:prstGeom prst="frame">
            <a:avLst>
              <a:gd name="adj1" fmla="val 9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724E74D-9688-4ED9-86E6-D0C3F23DD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frame">
            <a:avLst>
              <a:gd name="adj1" fmla="val 9763"/>
            </a:avLst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8F7743-9D11-4179-BEB4-EC2B1C265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/>
          <a:stretch>
            <a:fillRect/>
          </a:stretch>
        </p:blipFill>
        <p:spPr>
          <a:xfrm>
            <a:off x="0" y="692701"/>
            <a:ext cx="5193553" cy="6165298"/>
          </a:xfrm>
          <a:custGeom>
            <a:avLst/>
            <a:gdLst>
              <a:gd name="connsiteX0" fmla="*/ 0 w 5193553"/>
              <a:gd name="connsiteY0" fmla="*/ 0 h 6165298"/>
              <a:gd name="connsiteX1" fmla="*/ 669547 w 5193553"/>
              <a:gd name="connsiteY1" fmla="*/ 0 h 6165298"/>
              <a:gd name="connsiteX2" fmla="*/ 669547 w 5193553"/>
              <a:gd name="connsiteY2" fmla="*/ 5504304 h 6165298"/>
              <a:gd name="connsiteX3" fmla="*/ 5193553 w 5193553"/>
              <a:gd name="connsiteY3" fmla="*/ 5504304 h 6165298"/>
              <a:gd name="connsiteX4" fmla="*/ 5193553 w 5193553"/>
              <a:gd name="connsiteY4" fmla="*/ 6165298 h 6165298"/>
              <a:gd name="connsiteX5" fmla="*/ 0 w 5193553"/>
              <a:gd name="connsiteY5" fmla="*/ 6165298 h 616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3553" h="6165298">
                <a:moveTo>
                  <a:pt x="0" y="0"/>
                </a:moveTo>
                <a:lnTo>
                  <a:pt x="669547" y="0"/>
                </a:lnTo>
                <a:lnTo>
                  <a:pt x="669547" y="5504304"/>
                </a:lnTo>
                <a:lnTo>
                  <a:pt x="5193553" y="5504304"/>
                </a:lnTo>
                <a:lnTo>
                  <a:pt x="5193553" y="6165298"/>
                </a:lnTo>
                <a:lnTo>
                  <a:pt x="0" y="6165298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D29D54-E14A-4679-95CF-25E6EC2BD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b="19117"/>
          <a:stretch/>
        </p:blipFill>
        <p:spPr>
          <a:xfrm rot="5400000">
            <a:off x="381678" y="-381678"/>
            <a:ext cx="4180119" cy="4943475"/>
          </a:xfrm>
          <a:custGeom>
            <a:avLst/>
            <a:gdLst>
              <a:gd name="connsiteX0" fmla="*/ 0 w 4180119"/>
              <a:gd name="connsiteY0" fmla="*/ 4943475 h 4943475"/>
              <a:gd name="connsiteX1" fmla="*/ 0 w 4180119"/>
              <a:gd name="connsiteY1" fmla="*/ 0 h 4943475"/>
              <a:gd name="connsiteX2" fmla="*/ 669547 w 4180119"/>
              <a:gd name="connsiteY2" fmla="*/ 0 h 4943475"/>
              <a:gd name="connsiteX3" fmla="*/ 669547 w 4180119"/>
              <a:gd name="connsiteY3" fmla="*/ 4276977 h 4943475"/>
              <a:gd name="connsiteX4" fmla="*/ 4180119 w 4180119"/>
              <a:gd name="connsiteY4" fmla="*/ 4276977 h 4943475"/>
              <a:gd name="connsiteX5" fmla="*/ 4180119 w 4180119"/>
              <a:gd name="connsiteY5" fmla="*/ 4943475 h 4943475"/>
              <a:gd name="connsiteX6" fmla="*/ 0 w 4180119"/>
              <a:gd name="connsiteY6" fmla="*/ 494347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119" h="4943475">
                <a:moveTo>
                  <a:pt x="0" y="4943475"/>
                </a:moveTo>
                <a:lnTo>
                  <a:pt x="0" y="0"/>
                </a:lnTo>
                <a:lnTo>
                  <a:pt x="669547" y="0"/>
                </a:lnTo>
                <a:lnTo>
                  <a:pt x="669547" y="4276977"/>
                </a:lnTo>
                <a:lnTo>
                  <a:pt x="4180119" y="4276977"/>
                </a:lnTo>
                <a:lnTo>
                  <a:pt x="4180119" y="4943475"/>
                </a:lnTo>
                <a:lnTo>
                  <a:pt x="0" y="4943475"/>
                </a:lnTo>
                <a:close/>
              </a:path>
            </a:pathLst>
          </a:cu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1152C5-40D8-4708-B2D1-743727497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1225" y="5083175"/>
            <a:ext cx="406400" cy="4064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F86EB83-2394-417E-9AEB-D943404F5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8E6C7CEA-5ADC-403E-BD71-9BD7449DAD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>
            <a:alphaModFix/>
          </a:blip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1456D2-12F2-4D1F-9F97-F592C4CFC436}"/>
              </a:ext>
            </a:extLst>
          </p:cNvPr>
          <p:cNvSpPr txBox="1">
            <a:spLocks/>
          </p:cNvSpPr>
          <p:nvPr/>
        </p:nvSpPr>
        <p:spPr>
          <a:xfrm>
            <a:off x="1169539" y="2171700"/>
            <a:ext cx="10128925" cy="192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1500" b="1" dirty="0">
                <a:latin typeface="Arial" panose="020B0604020202020204" pitchFamily="34" charset="0"/>
                <a:cs typeface="Arial" panose="020B0604020202020204" pitchFamily="34" charset="0"/>
              </a:rPr>
              <a:t>TEKOČINE</a:t>
            </a:r>
          </a:p>
        </p:txBody>
      </p:sp>
    </p:spTree>
    <p:extLst>
      <p:ext uri="{BB962C8B-B14F-4D97-AF65-F5344CB8AC3E}">
        <p14:creationId xmlns:p14="http://schemas.microsoft.com/office/powerpoint/2010/main" val="132080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9570DD8-31AD-4136-9013-1FEC0E84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" y="0"/>
            <a:ext cx="4185795" cy="2785456"/>
          </a:xfrm>
          <a:prstGeom prst="rect">
            <a:avLst/>
          </a:prstGeom>
        </p:spPr>
      </p:pic>
      <p:pic>
        <p:nvPicPr>
          <p:cNvPr id="5" name="Slika 6">
            <a:extLst>
              <a:ext uri="{FF2B5EF4-FFF2-40B4-BE49-F238E27FC236}">
                <a16:creationId xmlns:a16="http://schemas.microsoft.com/office/drawing/2014/main" id="{C3CD11AC-3EFB-491A-9A7B-9BFA953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759" y="0"/>
            <a:ext cx="3792307" cy="2840569"/>
          </a:xfrm>
          <a:prstGeom prst="rect">
            <a:avLst/>
          </a:prstGeom>
        </p:spPr>
      </p:pic>
      <p:pic>
        <p:nvPicPr>
          <p:cNvPr id="6" name="Slika 4">
            <a:extLst>
              <a:ext uri="{FF2B5EF4-FFF2-40B4-BE49-F238E27FC236}">
                <a16:creationId xmlns:a16="http://schemas.microsoft.com/office/drawing/2014/main" id="{48F0C5F7-0548-4B50-A1CC-12B762FD6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484" y="-136677"/>
            <a:ext cx="4185795" cy="3565677"/>
          </a:xfrm>
          <a:prstGeom prst="rect">
            <a:avLst/>
          </a:prstGeom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id="{7568C53D-B5A0-41B6-B6E7-9F745EABE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2785456"/>
            <a:ext cx="4190157" cy="4190157"/>
          </a:xfrm>
          <a:prstGeom prst="rect">
            <a:avLst/>
          </a:prstGeom>
        </p:spPr>
      </p:pic>
      <p:pic>
        <p:nvPicPr>
          <p:cNvPr id="8" name="Slika 6">
            <a:extLst>
              <a:ext uri="{FF2B5EF4-FFF2-40B4-BE49-F238E27FC236}">
                <a16:creationId xmlns:a16="http://schemas.microsoft.com/office/drawing/2014/main" id="{662A008D-45BF-4B5A-9F8A-0F704EAC5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155" y="4804391"/>
            <a:ext cx="2741674" cy="2053609"/>
          </a:xfrm>
          <a:prstGeom prst="rect">
            <a:avLst/>
          </a:prstGeom>
        </p:spPr>
      </p:pic>
      <p:pic>
        <p:nvPicPr>
          <p:cNvPr id="9" name="Picture 8" descr="Juice sustainable packaging designed to appeal consumer groups">
            <a:extLst>
              <a:ext uri="{FF2B5EF4-FFF2-40B4-BE49-F238E27FC236}">
                <a16:creationId xmlns:a16="http://schemas.microsoft.com/office/drawing/2014/main" id="{990C7E37-0A63-4964-B4C2-FF9A1954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44" y="3346927"/>
            <a:ext cx="5617435" cy="35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9ABD8E6-A049-40B3-A2BC-F812968E80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0884" y="2690535"/>
            <a:ext cx="2257078" cy="2113856"/>
          </a:xfrm>
          <a:prstGeom prst="rect">
            <a:avLst/>
          </a:prstGeom>
        </p:spPr>
      </p:pic>
      <p:pic>
        <p:nvPicPr>
          <p:cNvPr id="1026" name="Picture 2" descr="Betty White praznuje 99. rojstni dan - 24ur.com">
            <a:extLst>
              <a:ext uri="{FF2B5EF4-FFF2-40B4-BE49-F238E27FC236}">
                <a16:creationId xmlns:a16="http://schemas.microsoft.com/office/drawing/2014/main" id="{F520FEC4-9AAE-4C9F-A9FC-2B03AEA3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24" y="2690535"/>
            <a:ext cx="1791199" cy="88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tty White praznuje 99. rojstni dan - 24ur.com">
            <a:extLst>
              <a:ext uri="{FF2B5EF4-FFF2-40B4-BE49-F238E27FC236}">
                <a16:creationId xmlns:a16="http://schemas.microsoft.com/office/drawing/2014/main" id="{B568CE6D-EDC4-48EF-AE10-548B4339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6399">
            <a:off x="5503773" y="3491354"/>
            <a:ext cx="1728379" cy="85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2F1A0F-A09F-45F3-B0CD-4E4A48AF0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3161" y="51297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7E3F1CF2-E16F-4C12-BA7F-A55D2A2B7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7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1970F4C-B7BE-4D25-BF5B-AC78C21B37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22" r="7766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Slika 3">
            <a:extLst>
              <a:ext uri="{FF2B5EF4-FFF2-40B4-BE49-F238E27FC236}">
                <a16:creationId xmlns:a16="http://schemas.microsoft.com/office/drawing/2014/main" id="{4DB0EFF9-1022-415B-B289-AAD095B12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21" r="-2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id="{34B21754-C329-4242-AD1E-0E66CF00B2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75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4" name="Slika 4">
            <a:extLst>
              <a:ext uri="{FF2B5EF4-FFF2-40B4-BE49-F238E27FC236}">
                <a16:creationId xmlns:a16="http://schemas.microsoft.com/office/drawing/2014/main" id="{D70C7727-0230-4F6C-844C-0722DAB69B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98" r="4709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82045C-6341-49EF-8FFB-CB6138A51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29588" y="4689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xclamation points in advertising - BizBuzz Creative">
            <a:extLst>
              <a:ext uri="{FF2B5EF4-FFF2-40B4-BE49-F238E27FC236}">
                <a16:creationId xmlns:a16="http://schemas.microsoft.com/office/drawing/2014/main" id="{CD11F103-074F-4B91-A2C2-69945AB6F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r="17307" b="-2"/>
          <a:stretch/>
        </p:blipFill>
        <p:spPr bwMode="auto">
          <a:xfrm>
            <a:off x="12658" y="10417"/>
            <a:ext cx="3979710" cy="345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3">
            <a:extLst>
              <a:ext uri="{FF2B5EF4-FFF2-40B4-BE49-F238E27FC236}">
                <a16:creationId xmlns:a16="http://schemas.microsoft.com/office/drawing/2014/main" id="{A10FC951-2546-41B7-8C8C-4E5D540443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41" b="-1"/>
          <a:stretch/>
        </p:blipFill>
        <p:spPr>
          <a:xfrm>
            <a:off x="8161467" y="6868"/>
            <a:ext cx="4040143" cy="338910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6">
            <a:extLst>
              <a:ext uri="{FF2B5EF4-FFF2-40B4-BE49-F238E27FC236}">
                <a16:creationId xmlns:a16="http://schemas.microsoft.com/office/drawing/2014/main" id="{B4740FCD-F384-4242-BDA4-438354BC48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27" r="6288" b="1"/>
          <a:stretch/>
        </p:blipFill>
        <p:spPr>
          <a:xfrm>
            <a:off x="4084165" y="3473217"/>
            <a:ext cx="4001636" cy="3492474"/>
          </a:xfrm>
          <a:prstGeom prst="rect">
            <a:avLst/>
          </a:prstGeom>
        </p:spPr>
      </p:pic>
      <p:pic>
        <p:nvPicPr>
          <p:cNvPr id="17" name="Slika 5">
            <a:extLst>
              <a:ext uri="{FF2B5EF4-FFF2-40B4-BE49-F238E27FC236}">
                <a16:creationId xmlns:a16="http://schemas.microsoft.com/office/drawing/2014/main" id="{ABDE3F88-2E10-4CED-BAE3-8022EB0883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65" r="5536" b="-3"/>
          <a:stretch/>
        </p:blipFill>
        <p:spPr>
          <a:xfrm>
            <a:off x="8171411" y="3457642"/>
            <a:ext cx="4040143" cy="3400357"/>
          </a:xfrm>
          <a:prstGeom prst="rect">
            <a:avLst/>
          </a:prstGeom>
        </p:spPr>
      </p:pic>
      <p:pic>
        <p:nvPicPr>
          <p:cNvPr id="19" name="Slika 7">
            <a:extLst>
              <a:ext uri="{FF2B5EF4-FFF2-40B4-BE49-F238E27FC236}">
                <a16:creationId xmlns:a16="http://schemas.microsoft.com/office/drawing/2014/main" id="{682BFEA2-8D97-463A-8C93-A7BAB5E774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3" r="2609" b="2"/>
          <a:stretch/>
        </p:blipFill>
        <p:spPr>
          <a:xfrm>
            <a:off x="-37835" y="3473217"/>
            <a:ext cx="4030204" cy="3389939"/>
          </a:xfrm>
          <a:prstGeom prst="rect">
            <a:avLst/>
          </a:prstGeom>
        </p:spPr>
      </p:pic>
      <p:pic>
        <p:nvPicPr>
          <p:cNvPr id="20" name="Slika 4">
            <a:extLst>
              <a:ext uri="{FF2B5EF4-FFF2-40B4-BE49-F238E27FC236}">
                <a16:creationId xmlns:a16="http://schemas.microsoft.com/office/drawing/2014/main" id="{242062DF-D833-49AA-95E9-B3B992710F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79" r="17980"/>
          <a:stretch/>
        </p:blipFill>
        <p:spPr>
          <a:xfrm>
            <a:off x="4106007" y="40011"/>
            <a:ext cx="3989172" cy="335241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F22432-E91D-418C-88BA-5D0D761C5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17425" y="5278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5">
            <a:extLst>
              <a:ext uri="{FF2B5EF4-FFF2-40B4-BE49-F238E27FC236}">
                <a16:creationId xmlns:a16="http://schemas.microsoft.com/office/drawing/2014/main" id="{0E12D3E6-A781-4407-9B12-A3D274BBD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641" y="321733"/>
            <a:ext cx="5087677" cy="22361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22A61C2-8216-4C70-B612-D0D1F4FBF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987" y="3006496"/>
            <a:ext cx="4619331" cy="338515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01A1C8F-627C-4A09-A1E3-98C42AF6C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854" y="321735"/>
            <a:ext cx="3218907" cy="321890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6">
            <a:extLst>
              <a:ext uri="{FF2B5EF4-FFF2-40B4-BE49-F238E27FC236}">
                <a16:creationId xmlns:a16="http://schemas.microsoft.com/office/drawing/2014/main" id="{27C7DDD2-EA15-4FAF-9CF7-C599FA07A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922" y="4267009"/>
            <a:ext cx="2572508" cy="21333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3C17EF-C0F1-42B5-834E-FFFB82E9C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0790" y="469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86EB83-2394-417E-9AEB-D943404F5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8E6C7CEA-5ADC-403E-BD71-9BD7449DAD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alphaModFix/>
          </a:blip>
          <a:srcRect r="-1" b="28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1456D2-12F2-4D1F-9F97-F592C4CFC436}"/>
              </a:ext>
            </a:extLst>
          </p:cNvPr>
          <p:cNvSpPr txBox="1">
            <a:spLocks/>
          </p:cNvSpPr>
          <p:nvPr/>
        </p:nvSpPr>
        <p:spPr>
          <a:xfrm>
            <a:off x="1031537" y="323849"/>
            <a:ext cx="5588337" cy="3781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6000" b="1" dirty="0">
                <a:latin typeface="Arial" panose="020B0604020202020204" pitchFamily="34" charset="0"/>
                <a:cs typeface="Arial" panose="020B0604020202020204" pitchFamily="34" charset="0"/>
              </a:rPr>
              <a:t>KATERO TEKOČINO PA TI NAJRAJE PIJEŠ?</a:t>
            </a:r>
          </a:p>
        </p:txBody>
      </p:sp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DB74AB49-3AAC-440C-8DF1-A13719FD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2400320"/>
            <a:ext cx="4457680" cy="445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1F79F1-03CD-4471-A317-E1BBC6AFE0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3125" y="429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appledVTI">
  <a:themeElements>
    <a:clrScheme name="AnalogousFromDarkSeedLeftStep">
      <a:dk1>
        <a:srgbClr val="000000"/>
      </a:dk1>
      <a:lt1>
        <a:srgbClr val="FFFFFF"/>
      </a:lt1>
      <a:dk2>
        <a:srgbClr val="1B2C30"/>
      </a:dk2>
      <a:lt2>
        <a:srgbClr val="F2F3F0"/>
      </a:lt2>
      <a:accent1>
        <a:srgbClr val="7D29E7"/>
      </a:accent1>
      <a:accent2>
        <a:srgbClr val="413DDC"/>
      </a:accent2>
      <a:accent3>
        <a:srgbClr val="2973E7"/>
      </a:accent3>
      <a:accent4>
        <a:srgbClr val="17B0D5"/>
      </a:accent4>
      <a:accent5>
        <a:srgbClr val="22C29E"/>
      </a:accent5>
      <a:accent6>
        <a:srgbClr val="16C655"/>
      </a:accent6>
      <a:hlink>
        <a:srgbClr val="339A95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</Words>
  <Application>Microsoft Office PowerPoint</Application>
  <PresentationFormat>Širokozaslonsko</PresentationFormat>
  <Paragraphs>2</Paragraphs>
  <Slides>6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AvenirNext LT Pro Medium</vt:lpstr>
      <vt:lpstr>Sabon Next LT</vt:lpstr>
      <vt:lpstr>DappledVTI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TEKOČINE</dc:title>
  <dc:creator>Tatjana Čižmek</dc:creator>
  <cp:lastModifiedBy>Saša Šeško</cp:lastModifiedBy>
  <cp:revision>5</cp:revision>
  <dcterms:created xsi:type="dcterms:W3CDTF">2021-01-23T15:54:19Z</dcterms:created>
  <dcterms:modified xsi:type="dcterms:W3CDTF">2022-01-25T19:48:00Z</dcterms:modified>
</cp:coreProperties>
</file>