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gif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5" Type="http://schemas.openxmlformats.org/officeDocument/2006/relationships/image" Target="../media/image14.gif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96F86B-8A8D-482B-AB2B-1A8EE4EF2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7B2BC4-6DAA-43BB-BBF8-74F594318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9DBD7B-6F32-47F1-9654-A2CB59691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A06CCF8-E75B-4B55-99FB-2D76CBD12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F55E8D-2CEA-40CC-84B8-110F9CCFE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3899BD-A4C7-4D2F-B882-E373ADDBF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69AF3FA-5DBB-4958-B240-4DA5EC0AA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804" y="3428998"/>
            <a:ext cx="2658856" cy="2268559"/>
          </a:xfrm>
        </p:spPr>
        <p:txBody>
          <a:bodyPr>
            <a:normAutofit/>
          </a:bodyPr>
          <a:lstStyle/>
          <a:p>
            <a:r>
              <a:rPr lang="sl-SI" sz="3200" dirty="0"/>
              <a:t>Polovica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EB339E7-7188-470B-A25C-6C4ECD3DA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907" y="2268786"/>
            <a:ext cx="2503753" cy="1160213"/>
          </a:xfrm>
        </p:spPr>
        <p:txBody>
          <a:bodyPr>
            <a:normAutofit/>
          </a:bodyPr>
          <a:lstStyle/>
          <a:p>
            <a:endParaRPr lang="sl-SI" sz="160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9497663-6229-47F2-9AE7-FD52A64935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54" r="-2" b="-2"/>
          <a:stretch/>
        </p:blipFill>
        <p:spPr>
          <a:xfrm>
            <a:off x="5435859" y="227"/>
            <a:ext cx="59490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C7118A3-ECB4-4619-AA16-3E9684D0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30B942-5AF5-4ACD-8B6E-172D86E3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067" y="400615"/>
            <a:ext cx="7958331" cy="1077229"/>
          </a:xfrm>
        </p:spPr>
        <p:txBody>
          <a:bodyPr/>
          <a:lstStyle/>
          <a:p>
            <a:pPr algn="ctr"/>
            <a:r>
              <a:rPr lang="sl-SI" dirty="0"/>
              <a:t>TRETJINA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443FB55-A419-4B59-BB6B-344A9256EE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481" y1="50286" x2="22963" y2="39143"/>
                        <a14:foregroundMark x1="22963" y1="39143" x2="31852" y2="29429"/>
                        <a14:foregroundMark x1="31852" y1="29429" x2="33704" y2="28857"/>
                        <a14:foregroundMark x1="21481" y1="51143" x2="31852" y2="48286"/>
                        <a14:foregroundMark x1="24074" y1="49714" x2="37778" y2="36857"/>
                        <a14:foregroundMark x1="32593" y1="36286" x2="22593" y2="49429"/>
                        <a14:foregroundMark x1="32222" y1="36857" x2="34074" y2="36571"/>
                        <a14:foregroundMark x1="20370" y1="50286" x2="24074" y2="49143"/>
                        <a14:foregroundMark x1="54074" y1="22571" x2="57407" y2="34286"/>
                        <a14:foregroundMark x1="57407" y1="34286" x2="66296" y2="44571"/>
                        <a14:foregroundMark x1="66296" y1="44571" x2="78148" y2="49714"/>
                      </a14:backgroundRemoval>
                    </a14:imgEffect>
                  </a14:imgLayer>
                </a14:imgProps>
              </a:ext>
            </a:extLst>
          </a:blip>
          <a:srcRect l="9987" t="18750" r="10835" b="24234"/>
          <a:stretch/>
        </p:blipFill>
        <p:spPr>
          <a:xfrm>
            <a:off x="7127496" y="2438400"/>
            <a:ext cx="2715004" cy="253431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CFE60D4-EC16-4C61-AF7C-7F9BEC3A8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13" b="91797" l="9825" r="90877">
                        <a14:foregroundMark x1="23158" y1="26563" x2="38596" y2="12109"/>
                        <a14:foregroundMark x1="38596" y1="12109" x2="56140" y2="7813"/>
                        <a14:foregroundMark x1="56140" y1="7813" x2="73333" y2="10547"/>
                        <a14:foregroundMark x1="73333" y1="10547" x2="83158" y2="27344"/>
                        <a14:foregroundMark x1="83158" y1="27344" x2="61053" y2="45703"/>
                        <a14:foregroundMark x1="71930" y1="11328" x2="85263" y2="25000"/>
                        <a14:foregroundMark x1="85263" y1="25000" x2="86316" y2="29688"/>
                        <a14:foregroundMark x1="89825" y1="39453" x2="91228" y2="58984"/>
                        <a14:foregroundMark x1="42807" y1="91797" x2="65965" y2="90234"/>
                        <a14:foregroundMark x1="21754" y1="31250" x2="25263" y2="26953"/>
                        <a14:foregroundMark x1="25614" y1="29688" x2="41404" y2="40234"/>
                        <a14:foregroundMark x1="41404" y1="40234" x2="59298" y2="42969"/>
                        <a14:foregroundMark x1="59298" y1="42969" x2="67719" y2="24609"/>
                        <a14:foregroundMark x1="67719" y1="24609" x2="39298" y2="199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224" y="2728960"/>
            <a:ext cx="2715004" cy="2438740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29383601-356C-466A-9972-7BE2FA5741ED}"/>
              </a:ext>
            </a:extLst>
          </p:cNvPr>
          <p:cNvGrpSpPr/>
          <p:nvPr/>
        </p:nvGrpSpPr>
        <p:grpSpPr>
          <a:xfrm>
            <a:off x="6985233" y="2296457"/>
            <a:ext cx="2999530" cy="2818201"/>
            <a:chOff x="4317650" y="3993690"/>
            <a:chExt cx="2999530" cy="2818201"/>
          </a:xfrm>
        </p:grpSpPr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A948EC01-52CC-49C7-99F1-4485E9B622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1481" y1="50286" x2="22963" y2="39143"/>
                          <a14:foregroundMark x1="22963" y1="39143" x2="31852" y2="29429"/>
                          <a14:foregroundMark x1="31852" y1="29429" x2="33704" y2="28857"/>
                          <a14:foregroundMark x1="21481" y1="51143" x2="31852" y2="48286"/>
                          <a14:foregroundMark x1="24074" y1="49714" x2="37778" y2="36857"/>
                          <a14:foregroundMark x1="32593" y1="36286" x2="22593" y2="49429"/>
                          <a14:foregroundMark x1="32222" y1="36857" x2="34074" y2="36571"/>
                          <a14:foregroundMark x1="20370" y1="50286" x2="24074" y2="49143"/>
                          <a14:backgroundMark x1="60370" y1="44857" x2="61852" y2="33429"/>
                          <a14:backgroundMark x1="61852" y1="33429" x2="68148" y2="22571"/>
                          <a14:backgroundMark x1="68148" y1="22571" x2="76667" y2="51143"/>
                          <a14:backgroundMark x1="76667" y1="51143" x2="77037" y2="51429"/>
                          <a14:backgroundMark x1="57778" y1="19143" x2="52963" y2="29714"/>
                          <a14:backgroundMark x1="52963" y1="29714" x2="53333" y2="34857"/>
                          <a14:backgroundMark x1="59630" y1="43714" x2="69259" y2="51714"/>
                          <a14:backgroundMark x1="69259" y1="51714" x2="75185" y2="53714"/>
                          <a14:backgroundMark x1="60370" y1="36857" x2="60000" y2="34571"/>
                          <a14:backgroundMark x1="54074" y1="31714" x2="63333" y2="42000"/>
                          <a14:backgroundMark x1="63333" y1="42000" x2="64074" y2="44000"/>
                          <a14:backgroundMark x1="23333" y1="64857" x2="51111" y2="56000"/>
                          <a14:backgroundMark x1="51111" y1="56000" x2="75556" y2="66571"/>
                        </a14:backgroundRemoval>
                      </a14:imgEffect>
                    </a14:imgLayer>
                  </a14:imgProps>
                </a:ext>
              </a:extLst>
            </a:blip>
            <a:srcRect l="9987" t="18750" r="10835" b="24234"/>
            <a:stretch/>
          </p:blipFill>
          <p:spPr>
            <a:xfrm>
              <a:off x="4602176" y="4277575"/>
              <a:ext cx="2715004" cy="2534316"/>
            </a:xfrm>
            <a:prstGeom prst="rect">
              <a:avLst/>
            </a:prstGeom>
          </p:spPr>
        </p:pic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47894A13-265C-44E3-829C-CBD7D1519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19259" y1="44857" x2="47407" y2="23143"/>
                          <a14:backgroundMark x1="18148" y1="52857" x2="47778" y2="40286"/>
                          <a14:backgroundMark x1="47778" y1="40286" x2="32222" y2="37429"/>
                          <a14:backgroundMark x1="32222" y1="37429" x2="19630" y2="29714"/>
                          <a14:backgroundMark x1="19630" y1="29714" x2="33704" y2="28571"/>
                          <a14:backgroundMark x1="33704" y1="28571" x2="68889" y2="28571"/>
                          <a14:backgroundMark x1="68889" y1="28571" x2="57037" y2="35429"/>
                          <a14:backgroundMark x1="57037" y1="35429" x2="74074" y2="35714"/>
                          <a14:backgroundMark x1="74074" y1="35714" x2="61481" y2="44286"/>
                          <a14:backgroundMark x1="61481" y1="44286" x2="78148" y2="43143"/>
                          <a14:backgroundMark x1="81481" y1="38286" x2="85185" y2="50286"/>
                          <a14:backgroundMark x1="85185" y1="50286" x2="70000" y2="52571"/>
                          <a14:backgroundMark x1="70000" y1="52571" x2="66296" y2="51714"/>
                          <a14:backgroundMark x1="63333" y1="46857" x2="77037" y2="45714"/>
                          <a14:backgroundMark x1="77037" y1="45714" x2="72963" y2="48000"/>
                          <a14:backgroundMark x1="52963" y1="29714" x2="54444" y2="21714"/>
                          <a14:backgroundMark x1="43333" y1="31143" x2="54444" y2="24571"/>
                          <a14:backgroundMark x1="54444" y1="24571" x2="52963" y2="23143"/>
                          <a14:backgroundMark x1="52963" y1="24000" x2="52963" y2="24000"/>
                          <a14:backgroundMark x1="41852" y1="34857" x2="29630" y2="42857"/>
                          <a14:backgroundMark x1="29630" y1="42857" x2="26296" y2="34857"/>
                          <a14:backgroundMark x1="26296" y1="45714" x2="18519" y2="50857"/>
                          <a14:backgroundMark x1="21852" y1="36857" x2="29630" y2="46000"/>
                          <a14:backgroundMark x1="29630" y1="46000" x2="23333" y2="36571"/>
                        </a14:backgroundRemoval>
                      </a14:imgEffect>
                    </a14:imgLayer>
                  </a14:imgProps>
                </a:ext>
              </a:extLst>
            </a:blip>
            <a:srcRect l="9987" t="18750" r="10835" b="24234"/>
            <a:stretch/>
          </p:blipFill>
          <p:spPr>
            <a:xfrm>
              <a:off x="4507334" y="3993690"/>
              <a:ext cx="2715004" cy="2534316"/>
            </a:xfrm>
            <a:prstGeom prst="rect">
              <a:avLst/>
            </a:prstGeom>
          </p:spPr>
        </p:pic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21DF91D5-0246-44C4-99F9-3E7DCC440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4074" y1="22571" x2="57407" y2="34286"/>
                          <a14:foregroundMark x1="57407" y1="34286" x2="66296" y2="44571"/>
                          <a14:foregroundMark x1="66296" y1="44571" x2="78148" y2="49714"/>
                          <a14:backgroundMark x1="35556" y1="24000" x2="26667" y2="49714"/>
                          <a14:backgroundMark x1="25556" y1="59429" x2="83333" y2="68857"/>
                          <a14:backgroundMark x1="14815" y1="50571" x2="45926" y2="34857"/>
                          <a14:backgroundMark x1="45926" y1="34857" x2="46667" y2="34000"/>
                          <a14:backgroundMark x1="18889" y1="53143" x2="20000" y2="33143"/>
                          <a14:backgroundMark x1="23333" y1="54571" x2="26667" y2="30857"/>
                          <a14:backgroundMark x1="20370" y1="39714" x2="27778" y2="38286"/>
                          <a14:backgroundMark x1="19630" y1="52286" x2="27778" y2="49143"/>
                        </a14:backgroundRemoval>
                      </a14:imgEffect>
                    </a14:imgLayer>
                  </a14:imgProps>
                </a:ext>
              </a:extLst>
            </a:blip>
            <a:srcRect l="9987" t="18750" r="10835" b="24234"/>
            <a:stretch/>
          </p:blipFill>
          <p:spPr>
            <a:xfrm>
              <a:off x="4317650" y="4277575"/>
              <a:ext cx="2715004" cy="2534316"/>
            </a:xfrm>
            <a:prstGeom prst="rect">
              <a:avLst/>
            </a:prstGeom>
          </p:spPr>
        </p:pic>
      </p:grpSp>
      <p:pic>
        <p:nvPicPr>
          <p:cNvPr id="21" name="Slika 20">
            <a:extLst>
              <a:ext uri="{FF2B5EF4-FFF2-40B4-BE49-F238E27FC236}">
                <a16:creationId xmlns:a16="http://schemas.microsoft.com/office/drawing/2014/main" id="{0419C9E3-7794-460D-86C3-223D42D56E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33" b="92611" l="5854" r="96098">
                        <a14:foregroundMark x1="13171" y1="34483" x2="7317" y2="58621"/>
                        <a14:foregroundMark x1="31707" y1="89163" x2="51220" y2="92611"/>
                        <a14:foregroundMark x1="51220" y1="92611" x2="70244" y2="90148"/>
                        <a14:foregroundMark x1="84390" y1="75862" x2="90244" y2="57635"/>
                        <a14:foregroundMark x1="90244" y1="57635" x2="90732" y2="38424"/>
                        <a14:foregroundMark x1="90732" y1="38424" x2="89756" y2="36946"/>
                        <a14:foregroundMark x1="31707" y1="10345" x2="49268" y2="4926"/>
                        <a14:foregroundMark x1="49268" y1="4926" x2="67317" y2="8374"/>
                        <a14:foregroundMark x1="93659" y1="39901" x2="96098" y2="58128"/>
                        <a14:foregroundMark x1="96098" y1="58128" x2="95122" y2="61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050" y="1259815"/>
            <a:ext cx="2715003" cy="268851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B6AC74A-E367-48F2-8A5A-54EF22FA33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0286" y="1076749"/>
            <a:ext cx="2878326" cy="2827156"/>
          </a:xfrm>
          <a:prstGeom prst="rect">
            <a:avLst/>
          </a:prstGeom>
        </p:spPr>
      </p:pic>
      <p:pic>
        <p:nvPicPr>
          <p:cNvPr id="25" name="Slika 24" descr="Slika, ki vsebuje besede nož, orožje&#10;&#10;Opis je samodejno ustvarjen">
            <a:extLst>
              <a:ext uri="{FF2B5EF4-FFF2-40B4-BE49-F238E27FC236}">
                <a16:creationId xmlns:a16="http://schemas.microsoft.com/office/drawing/2014/main" id="{C34EDC01-7EB6-4183-96FD-9D8C7F55AD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4700" y="386743"/>
            <a:ext cx="2305050" cy="1600200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DF61EF1D-477E-435F-A391-338ACCCB4B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13" b="91797" l="9825" r="90877">
                        <a14:foregroundMark x1="89825" y1="39453" x2="91228" y2="58984"/>
                        <a14:foregroundMark x1="43483" y1="91751" x2="65965" y2="90234"/>
                        <a14:backgroundMark x1="85263" y1="29688" x2="60702" y2="42188"/>
                        <a14:backgroundMark x1="62105" y1="44531" x2="54737" y2="46484"/>
                        <a14:backgroundMark x1="55439" y1="48828" x2="24211" y2="28516"/>
                        <a14:backgroundMark x1="87719" y1="27344" x2="52632" y2="9766"/>
                        <a14:backgroundMark x1="52632" y1="9766" x2="49825" y2="12109"/>
                        <a14:backgroundMark x1="73333" y1="20313" x2="51930" y2="22266"/>
                        <a14:backgroundMark x1="51930" y1="22266" x2="33333" y2="10547"/>
                        <a14:backgroundMark x1="33333" y1="10547" x2="29474" y2="10938"/>
                        <a14:backgroundMark x1="28070" y1="21484" x2="31930" y2="16016"/>
                        <a14:backgroundMark x1="22807" y1="28516" x2="22807" y2="28516"/>
                        <a14:backgroundMark x1="22105" y1="28125" x2="30526" y2="18359"/>
                        <a14:backgroundMark x1="41404" y1="20703" x2="30526" y2="18359"/>
                        <a14:backgroundMark x1="51228" y1="39844" x2="51228" y2="39844"/>
                        <a14:backgroundMark x1="51579" y1="42188" x2="51579" y2="42188"/>
                        <a14:backgroundMark x1="50877" y1="41797" x2="50526" y2="37500"/>
                        <a14:backgroundMark x1="52982" y1="43750" x2="50175" y2="39063"/>
                        <a14:backgroundMark x1="55088" y1="47656" x2="55088" y2="47656"/>
                        <a14:backgroundMark x1="55088" y1="47656" x2="63860" y2="43750"/>
                        <a14:backgroundMark x1="80000" y1="17578" x2="63509" y2="10547"/>
                        <a14:backgroundMark x1="63509" y1="10547" x2="56140" y2="9375"/>
                        <a14:backgroundMark x1="67018" y1="25391" x2="64912" y2="32813"/>
                        <a14:backgroundMark x1="64211" y1="31641" x2="63158" y2="35547"/>
                        <a14:backgroundMark x1="43860" y1="92188" x2="43860" y2="92188"/>
                        <a14:backgroundMark x1="43509" y1="91797" x2="42456" y2="91797"/>
                        <a14:backgroundMark x1="30526" y1="19531" x2="30526" y2="19531"/>
                        <a14:backgroundMark x1="42456" y1="19922" x2="38596" y2="19141"/>
                        <a14:backgroundMark x1="31579" y1="20703" x2="30175" y2="17578"/>
                        <a14:backgroundMark x1="61754" y1="9375" x2="42105" y2="9375"/>
                        <a14:backgroundMark x1="29825" y1="20703" x2="45614" y2="9766"/>
                        <a14:backgroundMark x1="45614" y1="9766" x2="63509" y2="9375"/>
                        <a14:backgroundMark x1="63509" y1="9375" x2="63509" y2="9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254397">
            <a:off x="4109780" y="2614329"/>
            <a:ext cx="2820869" cy="2533832"/>
          </a:xfrm>
          <a:prstGeom prst="rect">
            <a:avLst/>
          </a:prstGeom>
        </p:spPr>
      </p:pic>
      <p:pic>
        <p:nvPicPr>
          <p:cNvPr id="28" name="Slika 27" descr="Slika, ki vsebuje besede žlica, namizni pribor&#10;&#10;Opis je samodejno ustvarjen">
            <a:extLst>
              <a:ext uri="{FF2B5EF4-FFF2-40B4-BE49-F238E27FC236}">
                <a16:creationId xmlns:a16="http://schemas.microsoft.com/office/drawing/2014/main" id="{67B3A8D8-0FF6-48E5-8908-81222B5563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9517" y="1940996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2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9 -0.07246 L 0.06849 -0.07222 C 0.06862 -0.0419 0.06875 -0.01134 0.06914 0.01921 C 0.06927 0.02708 0.06966 0.02893 0.07044 0.03518 C 0.07096 0.04815 0.07122 0.05903 0.07187 0.07176 C 0.07278 0.08912 0.07252 0.07639 0.07252 0.09259 L 0.07252 0.09282 C 0.07135 0.09537 0.07044 0.09861 0.06914 0.10116 C 0.06862 0.10231 0.06758 0.10254 0.06706 0.1037 C 0.06653 0.10463 0.06627 0.10625 0.06562 0.10741 C 0.0651 0.10833 0.06419 0.10879 0.06367 0.10972 C 0.06211 0.11204 0.06081 0.11458 0.0595 0.11713 C 0.05885 0.11829 0.0582 0.11967 0.05742 0.12083 C 0.05677 0.12153 0.05599 0.12222 0.05534 0.12315 C 0.0539 0.12546 0.05286 0.1287 0.0513 0.13055 C 0.04987 0.13217 0.04831 0.13333 0.04713 0.13541 C 0.04114 0.14606 0.0487 0.1331 0.04297 0.14166 C 0.03958 0.14653 0.04245 0.14421 0.0388 0.14653 C 0.03633 0.15324 0.0388 0.14745 0.03542 0.15254 C 0.03203 0.15764 0.03489 0.15532 0.03125 0.15741 C 0.02982 0.16018 0.02903 0.1618 0.02721 0.16366 C 0.02656 0.16412 0.02578 0.16412 0.02513 0.16481 C 0.0237 0.1662 0.02096 0.16967 0.02096 0.16991 C 0.01784 0.17801 0.02148 0.16991 0.01758 0.17454 C 0.01667 0.17546 0.01627 0.17708 0.01549 0.17824 C 0.01419 0.18009 0.01276 0.18148 0.01133 0.1831 L 0.00924 0.18565 L 0.00312 0.19282 L 0.00104 0.19537 C 0.00039 0.19629 -0.00039 0.19676 -0.00104 0.19791 C -0.00703 0.20856 0.00026 0.19491 -0.00443 0.20509 C -0.00508 0.20648 -0.00586 0.20764 -0.00651 0.20879 L -0.00716 0.21018 L 0.07396 0.09375 L 0.17305 0.09745 " pathEditMode="relative" rAng="0" ptsTypes="AAAAAAAAAAAAAAAAAAAAAAAAAAAAAAAAAAA">
                                      <p:cBhvr>
                                        <p:cTn id="10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7869F3-F1E3-43C9-BA89-FB2E83F5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3976702-86AA-43BD-A764-286965C2A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64" y="1812282"/>
            <a:ext cx="4700451" cy="470045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94BF2BE-502E-4DE8-A7EE-6E7274606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6" b="95719" l="9877" r="95062">
                        <a14:foregroundMark x1="13933" y1="41590" x2="16755" y2="57798"/>
                        <a14:foregroundMark x1="16755" y1="57798" x2="15697" y2="73089"/>
                        <a14:foregroundMark x1="15697" y1="73089" x2="15697" y2="73394"/>
                        <a14:foregroundMark x1="26631" y1="66361" x2="28924" y2="23853"/>
                        <a14:foregroundMark x1="29806" y1="37920" x2="34392" y2="39450"/>
                        <a14:foregroundMark x1="37566" y1="22936" x2="43563" y2="10398"/>
                        <a14:foregroundMark x1="43563" y1="10398" x2="52557" y2="11315"/>
                        <a14:foregroundMark x1="52557" y1="11315" x2="46032" y2="23853"/>
                        <a14:foregroundMark x1="46032" y1="23853" x2="41975" y2="22630"/>
                        <a14:foregroundMark x1="39153" y1="28135" x2="42681" y2="24465"/>
                        <a14:foregroundMark x1="47619" y1="22324" x2="56966" y2="23547"/>
                        <a14:foregroundMark x1="56966" y1="23547" x2="58730" y2="12232"/>
                        <a14:foregroundMark x1="79541" y1="27217" x2="77425" y2="50459"/>
                        <a14:foregroundMark x1="71781" y1="79817" x2="92063" y2="81957"/>
                        <a14:foregroundMark x1="73192" y1="79511" x2="79718" y2="90214"/>
                        <a14:foregroundMark x1="79718" y1="90214" x2="88889" y2="90214"/>
                        <a14:foregroundMark x1="88889" y1="90214" x2="95062" y2="83180"/>
                        <a14:foregroundMark x1="83245" y1="69419" x2="85185" y2="74312"/>
                        <a14:foregroundMark x1="75838" y1="26606" x2="77601" y2="25076"/>
                        <a14:foregroundMark x1="77249" y1="70948" x2="78131" y2="69419"/>
                        <a14:foregroundMark x1="25397" y1="68502" x2="26631" y2="68502"/>
                        <a14:foregroundMark x1="26102" y1="79817" x2="39506" y2="90214"/>
                        <a14:foregroundMark x1="24868" y1="77676" x2="25926" y2="78287"/>
                        <a14:foregroundMark x1="27160" y1="84404" x2="33510" y2="95719"/>
                        <a14:foregroundMark x1="33510" y1="95719" x2="40741" y2="957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9757" y="2005668"/>
            <a:ext cx="5401429" cy="3115110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B8BFEBF8-5891-4A8F-8324-427C2527DC14}"/>
              </a:ext>
            </a:extLst>
          </p:cNvPr>
          <p:cNvSpPr/>
          <p:nvPr/>
        </p:nvSpPr>
        <p:spPr>
          <a:xfrm>
            <a:off x="2664949" y="2427846"/>
            <a:ext cx="18790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tretjina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314EFC39-63BE-49BB-95B0-295A6B2C3595}"/>
              </a:ext>
            </a:extLst>
          </p:cNvPr>
          <p:cNvSpPr/>
          <p:nvPr/>
        </p:nvSpPr>
        <p:spPr>
          <a:xfrm>
            <a:off x="3605647" y="4008624"/>
            <a:ext cx="18790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tretjina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A9CA7FFE-A7A7-4249-9761-2880BD5879C2}"/>
              </a:ext>
            </a:extLst>
          </p:cNvPr>
          <p:cNvSpPr/>
          <p:nvPr/>
        </p:nvSpPr>
        <p:spPr>
          <a:xfrm>
            <a:off x="1402372" y="4197675"/>
            <a:ext cx="18790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tretjina</a:t>
            </a:r>
          </a:p>
        </p:txBody>
      </p:sp>
    </p:spTree>
    <p:extLst>
      <p:ext uri="{BB962C8B-B14F-4D97-AF65-F5344CB8AC3E}">
        <p14:creationId xmlns:p14="http://schemas.microsoft.com/office/powerpoint/2010/main" val="25665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3E65ED-EDE6-4F15-8D2D-4405DF72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4E6AB03-D27A-41B5-917C-43D9F7469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44" t="3589" r="6003" b="62531"/>
          <a:stretch/>
        </p:blipFill>
        <p:spPr>
          <a:xfrm>
            <a:off x="1632857" y="2491740"/>
            <a:ext cx="2652983" cy="1271451"/>
          </a:xfrm>
          <a:prstGeom prst="rect">
            <a:avLst/>
          </a:prstGeom>
        </p:spPr>
      </p:pic>
      <p:pic>
        <p:nvPicPr>
          <p:cNvPr id="9" name="Slika 8" descr="Slika, ki vsebuje besede miza&#10;&#10;Opis je samodejno ustvarjen">
            <a:extLst>
              <a:ext uri="{FF2B5EF4-FFF2-40B4-BE49-F238E27FC236}">
                <a16:creationId xmlns:a16="http://schemas.microsoft.com/office/drawing/2014/main" id="{AF20B21D-58E1-4ABD-835D-11271BC55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4" t="18793" r="17600" b="19198"/>
          <a:stretch/>
        </p:blipFill>
        <p:spPr>
          <a:xfrm>
            <a:off x="7432766" y="2616200"/>
            <a:ext cx="3032034" cy="2705100"/>
          </a:xfrm>
          <a:prstGeom prst="rect">
            <a:avLst/>
          </a:prstGeom>
        </p:spPr>
      </p:pic>
      <p:pic>
        <p:nvPicPr>
          <p:cNvPr id="10" name="Slika 9" descr="Slika, ki vsebuje besede miza&#10;&#10;Opis je samodejno ustvarjen">
            <a:extLst>
              <a:ext uri="{FF2B5EF4-FFF2-40B4-BE49-F238E27FC236}">
                <a16:creationId xmlns:a16="http://schemas.microsoft.com/office/drawing/2014/main" id="{E4FFD202-FD0C-4D65-973D-17DCEE144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" t="18793" r="69710" b="19198"/>
          <a:stretch/>
        </p:blipFill>
        <p:spPr>
          <a:xfrm>
            <a:off x="5951946" y="2616200"/>
            <a:ext cx="1480820" cy="2705100"/>
          </a:xfrm>
          <a:prstGeom prst="rect">
            <a:avLst/>
          </a:prstGeom>
        </p:spPr>
      </p:pic>
      <p:sp>
        <p:nvSpPr>
          <p:cNvPr id="11" name="Puščica: desno 10">
            <a:extLst>
              <a:ext uri="{FF2B5EF4-FFF2-40B4-BE49-F238E27FC236}">
                <a16:creationId xmlns:a16="http://schemas.microsoft.com/office/drawing/2014/main" id="{EC0897E7-6E0C-43F2-8F1C-71870EFDF3AD}"/>
              </a:ext>
            </a:extLst>
          </p:cNvPr>
          <p:cNvSpPr/>
          <p:nvPr/>
        </p:nvSpPr>
        <p:spPr>
          <a:xfrm rot="2870844">
            <a:off x="864066" y="1291905"/>
            <a:ext cx="1409351" cy="1459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prvi del</a:t>
            </a:r>
          </a:p>
        </p:txBody>
      </p:sp>
      <p:sp>
        <p:nvSpPr>
          <p:cNvPr id="12" name="Puščica: desno 11">
            <a:extLst>
              <a:ext uri="{FF2B5EF4-FFF2-40B4-BE49-F238E27FC236}">
                <a16:creationId xmlns:a16="http://schemas.microsoft.com/office/drawing/2014/main" id="{53AAE5C8-AA48-4819-8CF7-077068C0314D}"/>
              </a:ext>
            </a:extLst>
          </p:cNvPr>
          <p:cNvSpPr/>
          <p:nvPr/>
        </p:nvSpPr>
        <p:spPr>
          <a:xfrm rot="18317557">
            <a:off x="1730980" y="3523674"/>
            <a:ext cx="1553574" cy="14596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drugi del</a:t>
            </a:r>
          </a:p>
        </p:txBody>
      </p:sp>
      <p:sp>
        <p:nvSpPr>
          <p:cNvPr id="13" name="Puščica: desno 12">
            <a:extLst>
              <a:ext uri="{FF2B5EF4-FFF2-40B4-BE49-F238E27FC236}">
                <a16:creationId xmlns:a16="http://schemas.microsoft.com/office/drawing/2014/main" id="{EEEFF2BA-960E-4CE7-B9EE-640A29EFD522}"/>
              </a:ext>
            </a:extLst>
          </p:cNvPr>
          <p:cNvSpPr/>
          <p:nvPr/>
        </p:nvSpPr>
        <p:spPr>
          <a:xfrm rot="4300342">
            <a:off x="3038872" y="1361795"/>
            <a:ext cx="1383690" cy="131990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tretji del</a:t>
            </a:r>
          </a:p>
        </p:txBody>
      </p:sp>
    </p:spTree>
    <p:extLst>
      <p:ext uri="{BB962C8B-B14F-4D97-AF65-F5344CB8AC3E}">
        <p14:creationId xmlns:p14="http://schemas.microsoft.com/office/powerpoint/2010/main" val="17062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678394-A2BB-49CB-BB92-10A6BB42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2ED8660-B5E2-48E3-916E-7A4DA28F5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7" b="91618" l="4167" r="98333">
                        <a14:foregroundMark x1="30119" y1="8615" x2="40833" y2="7567"/>
                        <a14:foregroundMark x1="40833" y1="7567" x2="43452" y2="8265"/>
                        <a14:foregroundMark x1="90476" y1="39697" x2="94643" y2="59604"/>
                        <a14:foregroundMark x1="94643" y1="59604" x2="87619" y2="75204"/>
                        <a14:foregroundMark x1="98571" y1="56112" x2="98571" y2="56112"/>
                        <a14:foregroundMark x1="9048" y1="52503" x2="4167" y2="62049"/>
                        <a14:foregroundMark x1="4167" y1="62049" x2="4286" y2="73458"/>
                        <a14:foregroundMark x1="18690" y1="90570" x2="29524" y2="91618"/>
                        <a14:foregroundMark x1="29524" y1="91618" x2="38214" y2="91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0973" y="2029417"/>
            <a:ext cx="4862726" cy="497271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68A3A3C-16FC-4EEA-BCA8-8519A75FB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7" b="91618" l="4167" r="98333">
                        <a14:foregroundMark x1="88564" y1="73106" x2="87619" y2="75204"/>
                        <a14:foregroundMark x1="90610" y1="68562" x2="89762" y2="70445"/>
                        <a14:foregroundMark x1="98571" y1="56112" x2="98571" y2="56112"/>
                        <a14:foregroundMark x1="9048" y1="52503" x2="4167" y2="62049"/>
                        <a14:foregroundMark x1="4167" y1="62049" x2="4286" y2="73458"/>
                        <a14:foregroundMark x1="18690" y1="90570" x2="29524" y2="91618"/>
                        <a14:foregroundMark x1="29524" y1="91618" x2="38214" y2="91618"/>
                        <a14:backgroundMark x1="21786" y1="36321" x2="49524" y2="25029"/>
                        <a14:backgroundMark x1="75595" y1="77299" x2="79762" y2="54831"/>
                        <a14:backgroundMark x1="79762" y1="54831" x2="76786" y2="43539"/>
                        <a14:backgroundMark x1="76786" y1="43539" x2="73214" y2="38999"/>
                        <a14:backgroundMark x1="51548" y1="44587" x2="60238" y2="51339"/>
                        <a14:backgroundMark x1="60238" y1="51339" x2="74167" y2="79511"/>
                        <a14:backgroundMark x1="74167" y1="79511" x2="84286" y2="76484"/>
                        <a14:backgroundMark x1="84286" y1="76484" x2="94643" y2="56112"/>
                        <a14:backgroundMark x1="61429" y1="73225" x2="68810" y2="80442"/>
                        <a14:backgroundMark x1="68810" y1="80442" x2="76071" y2="80792"/>
                        <a14:backgroundMark x1="60119" y1="73458" x2="66071" y2="81257"/>
                        <a14:backgroundMark x1="66071" y1="81257" x2="76667" y2="82072"/>
                        <a14:backgroundMark x1="76667" y1="82072" x2="82381" y2="81839"/>
                        <a14:backgroundMark x1="59048" y1="78231" x2="59048" y2="78231"/>
                        <a14:backgroundMark x1="87262" y1="78231" x2="93571" y2="70081"/>
                        <a14:backgroundMark x1="93571" y1="70081" x2="97262" y2="59721"/>
                        <a14:backgroundMark x1="97262" y1="59721" x2="94524" y2="48196"/>
                        <a14:backgroundMark x1="94524" y1="48196" x2="87381" y2="40047"/>
                        <a14:backgroundMark x1="87381" y1="40047" x2="77024" y2="36671"/>
                        <a14:backgroundMark x1="77024" y1="36671" x2="59048" y2="37136"/>
                        <a14:backgroundMark x1="51548" y1="43772" x2="71190" y2="35274"/>
                        <a14:backgroundMark x1="71190" y1="35274" x2="79762" y2="33877"/>
                        <a14:backgroundMark x1="60119" y1="34342" x2="72262" y2="34109"/>
                        <a14:backgroundMark x1="72262" y1="34109" x2="76548" y2="34109"/>
                        <a14:backgroundMark x1="18333" y1="37951" x2="36190" y2="25378"/>
                        <a14:backgroundMark x1="36190" y1="25378" x2="47619" y2="20023"/>
                        <a14:backgroundMark x1="13690" y1="37136" x2="38690" y2="8265"/>
                        <a14:backgroundMark x1="12857" y1="27707" x2="33452" y2="5239"/>
                        <a14:backgroundMark x1="29048" y1="9080" x2="41071" y2="9197"/>
                        <a14:backgroundMark x1="41071" y1="9197" x2="50952" y2="14319"/>
                        <a14:backgroundMark x1="50952" y1="14319" x2="56548" y2="22584"/>
                        <a14:backgroundMark x1="56548" y1="22584" x2="58571" y2="29453"/>
                        <a14:backgroundMark x1="16786" y1="40279" x2="27262" y2="36205"/>
                        <a14:backgroundMark x1="31429" y1="34342" x2="47857" y2="39697"/>
                        <a14:backgroundMark x1="53095" y1="46333" x2="46310" y2="41211"/>
                        <a14:backgroundMark x1="31667" y1="9080" x2="40833" y2="6519"/>
                        <a14:backgroundMark x1="40595" y1="11176" x2="43929" y2="6752"/>
                        <a14:backgroundMark x1="42857" y1="7800" x2="42857" y2="7800"/>
                        <a14:backgroundMark x1="84167" y1="31781" x2="89524" y2="41327"/>
                        <a14:backgroundMark x1="89524" y1="41327" x2="87619" y2="68102"/>
                        <a14:backgroundMark x1="89167" y1="35856" x2="93810" y2="56345"/>
                        <a14:backgroundMark x1="96429" y1="59953" x2="90238" y2="68335"/>
                        <a14:backgroundMark x1="90238" y1="68335" x2="90238" y2="70896"/>
                        <a14:backgroundMark x1="94643" y1="59953" x2="94643" y2="59953"/>
                        <a14:backgroundMark x1="89167" y1="72410" x2="90952" y2="67520"/>
                        <a14:backgroundMark x1="93571" y1="59604" x2="95714" y2="57392"/>
                        <a14:backgroundMark x1="87857" y1="71362" x2="89167" y2="72643"/>
                        <a14:backgroundMark x1="94881" y1="58091" x2="97024" y2="56577"/>
                        <a14:backgroundMark x1="93095" y1="57043" x2="94643" y2="59371"/>
                        <a14:backgroundMark x1="87857" y1="77066" x2="88333" y2="70896"/>
                        <a14:backgroundMark x1="58095" y1="77532" x2="60714" y2="75204"/>
                        <a14:backgroundMark x1="60357" y1="70664" x2="54881" y2="53783"/>
                        <a14:backgroundMark x1="48690" y1="46566" x2="54405" y2="52503"/>
                        <a14:backgroundMark x1="58333" y1="65774" x2="58333" y2="65774"/>
                        <a14:backgroundMark x1="58333" y1="70081" x2="58333" y2="70081"/>
                        <a14:backgroundMark x1="57738" y1="72643" x2="57738" y2="72643"/>
                        <a14:backgroundMark x1="56786" y1="76019" x2="57262" y2="70664"/>
                        <a14:backgroundMark x1="58095" y1="65774" x2="58095" y2="63213"/>
                        <a14:backgroundMark x1="18095" y1="42258" x2="26667" y2="402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0973" y="2029417"/>
            <a:ext cx="4862726" cy="497271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19BC30B-DE22-4C7D-9677-DB85C4AA1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3" b="98938" l="2728" r="89887">
                        <a14:foregroundMark x1="10313" y1="38875" x2="7784" y2="13438"/>
                        <a14:foregroundMark x1="7784" y1="13438" x2="12109" y2="7187"/>
                        <a14:foregroundMark x1="12109" y1="7187" x2="12109" y2="7187"/>
                        <a14:foregroundMark x1="6786" y1="15188" x2="2728" y2="19938"/>
                        <a14:foregroundMark x1="9780" y1="10000" x2="15236" y2="5188"/>
                        <a14:foregroundMark x1="15236" y1="5188" x2="22621" y2="2125"/>
                        <a14:foregroundMark x1="22621" y1="2125" x2="30073" y2="3000"/>
                        <a14:foregroundMark x1="30073" y1="3000" x2="37725" y2="2313"/>
                        <a14:foregroundMark x1="37725" y1="2313" x2="39188" y2="2438"/>
                        <a14:foregroundMark x1="33599" y1="79000" x2="34265" y2="96375"/>
                        <a14:foregroundMark x1="33999" y1="98563" x2="39854" y2="98813"/>
                        <a14:foregroundMark x1="44311" y1="98938" x2="39188" y2="93813"/>
                        <a14:foregroundMark x1="39188" y1="93813" x2="33200" y2="98688"/>
                        <a14:foregroundMark x1="26347" y1="78750" x2="25283" y2="97375"/>
                        <a14:foregroundMark x1="21091" y1="93438" x2="15968" y2="98688"/>
                        <a14:foregroundMark x1="15968" y1="98688" x2="15902" y2="98688"/>
                        <a14:foregroundMark x1="34797" y1="95063" x2="42315" y2="95938"/>
                        <a14:foregroundMark x1="42315" y1="95938" x2="43779" y2="98125"/>
                        <a14:foregroundMark x1="11510" y1="66188" x2="12908" y2="65813"/>
                        <a14:foregroundMark x1="12908" y1="66063" x2="16035" y2="51625"/>
                        <a14:foregroundMark x1="12908" y1="48563" x2="22555" y2="40250"/>
                        <a14:foregroundMark x1="48170" y1="47938" x2="55689" y2="47375"/>
                        <a14:foregroundMark x1="55689" y1="47375" x2="60945" y2="40000"/>
                        <a14:foregroundMark x1="61610" y1="44875" x2="63540" y2="41375"/>
                        <a14:foregroundMark x1="50566" y1="48438" x2="55489" y2="47813"/>
                        <a14:foregroundMark x1="60812" y1="72875" x2="60812" y2="73375"/>
                        <a14:foregroundMark x1="77112" y1="79750" x2="77112" y2="79750"/>
                        <a14:backgroundMark x1="61477" y1="12250" x2="90552" y2="13563"/>
                        <a14:backgroundMark x1="44711" y1="55875" x2="79973" y2="57875"/>
                        <a14:backgroundMark x1="79973" y1="57875" x2="88955" y2="56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235" y="226503"/>
            <a:ext cx="6130958" cy="652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08FC39-4074-4BE2-8514-725D20D5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1BC67D1-8D1A-4920-861C-009DE6A4E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214" r="90000">
                        <a14:foregroundMark x1="19286" y1="55357" x2="33929" y2="26071"/>
                        <a14:foregroundMark x1="15000" y1="76071" x2="9643" y2="58214"/>
                        <a14:foregroundMark x1="9643" y1="58214" x2="11429" y2="45714"/>
                        <a14:foregroundMark x1="22857" y1="63929" x2="17857" y2="43571"/>
                        <a14:foregroundMark x1="17857" y1="43571" x2="18571" y2="29643"/>
                        <a14:foregroundMark x1="12500" y1="48571" x2="12500" y2="30714"/>
                        <a14:foregroundMark x1="12500" y1="30714" x2="26071" y2="16786"/>
                        <a14:foregroundMark x1="26071" y1="16786" x2="31429" y2="13929"/>
                        <a14:foregroundMark x1="8571" y1="58214" x2="8214" y2="37500"/>
                        <a14:foregroundMark x1="8214" y1="37500" x2="9643" y2="34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7263" y="1107524"/>
            <a:ext cx="3865192" cy="3865192"/>
          </a:xfrm>
        </p:spPr>
      </p:pic>
      <p:pic>
        <p:nvPicPr>
          <p:cNvPr id="1026" name="Picture 2" descr="Three glasses with orange juice — Stock Photo © dovapi #6055334">
            <a:extLst>
              <a:ext uri="{FF2B5EF4-FFF2-40B4-BE49-F238E27FC236}">
                <a16:creationId xmlns:a16="http://schemas.microsoft.com/office/drawing/2014/main" id="{C1580927-D2F3-473D-A243-2D0F11261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6788" y1="53261" x2="15328" y2="33696"/>
                        <a14:foregroundMark x1="15328" y1="33696" x2="19708" y2="16304"/>
                        <a14:foregroundMark x1="35498" y1="15066" x2="51363" y2="13823"/>
                        <a14:foregroundMark x1="19708" y1="16304" x2="29000" y2="15576"/>
                        <a14:foregroundMark x1="62070" y1="13325" x2="78832" y2="19565"/>
                        <a14:foregroundMark x1="29197" y1="57065" x2="27372" y2="29891"/>
                        <a14:foregroundMark x1="27372" y1="29891" x2="29808" y2="21341"/>
                        <a14:foregroundMark x1="37591" y1="39130" x2="50000" y2="21739"/>
                        <a14:foregroundMark x1="50000" y1="21739" x2="50637" y2="21236"/>
                        <a14:foregroundMark x1="64599" y1="86413" x2="75547" y2="84783"/>
                        <a14:backgroundMark x1="37591" y1="20652" x2="37591" y2="20652"/>
                        <a14:backgroundMark x1="29562" y1="14130" x2="36496" y2="12500"/>
                        <a14:backgroundMark x1="51460" y1="13587" x2="6240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58" t="15141" r="17573" b="10328"/>
          <a:stretch/>
        </p:blipFill>
        <p:spPr bwMode="auto">
          <a:xfrm>
            <a:off x="1621861" y="1350627"/>
            <a:ext cx="932872" cy="19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ree glasses with orange juice — Stock Photo © dovapi #6055334">
            <a:extLst>
              <a:ext uri="{FF2B5EF4-FFF2-40B4-BE49-F238E27FC236}">
                <a16:creationId xmlns:a16="http://schemas.microsoft.com/office/drawing/2014/main" id="{479EF3DC-FFBB-44DE-AFC5-B49D25A5A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6788" y1="53261" x2="15328" y2="33696"/>
                        <a14:foregroundMark x1="15328" y1="33696" x2="19708" y2="16304"/>
                        <a14:foregroundMark x1="35498" y1="15066" x2="51363" y2="13823"/>
                        <a14:foregroundMark x1="19708" y1="16304" x2="29000" y2="15576"/>
                        <a14:foregroundMark x1="62070" y1="13325" x2="78832" y2="19565"/>
                        <a14:foregroundMark x1="29197" y1="57065" x2="27372" y2="29891"/>
                        <a14:foregroundMark x1="27372" y1="29891" x2="29808" y2="21341"/>
                        <a14:foregroundMark x1="37591" y1="39130" x2="50000" y2="21739"/>
                        <a14:foregroundMark x1="50000" y1="21739" x2="50637" y2="21236"/>
                        <a14:foregroundMark x1="64599" y1="86413" x2="75547" y2="84783"/>
                        <a14:foregroundMark x1="40146" y1="14674" x2="50000" y2="14674"/>
                        <a14:backgroundMark x1="29562" y1="14130" x2="36496" y2="12500"/>
                        <a14:backgroundMark x1="51460" y1="13587" x2="6240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87" t="17693" r="40611" b="11881"/>
          <a:stretch/>
        </p:blipFill>
        <p:spPr bwMode="auto">
          <a:xfrm>
            <a:off x="3942864" y="3325091"/>
            <a:ext cx="831273" cy="18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ree glasses with orange juice — Stock Photo © dovapi #6055334">
            <a:extLst>
              <a:ext uri="{FF2B5EF4-FFF2-40B4-BE49-F238E27FC236}">
                <a16:creationId xmlns:a16="http://schemas.microsoft.com/office/drawing/2014/main" id="{76801016-91C5-4189-833F-CE5B8C381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6788" y1="53261" x2="15328" y2="33696"/>
                        <a14:foregroundMark x1="15328" y1="33696" x2="19708" y2="16304"/>
                        <a14:foregroundMark x1="35498" y1="15066" x2="51363" y2="13823"/>
                        <a14:foregroundMark x1="19708" y1="16304" x2="29000" y2="15576"/>
                        <a14:foregroundMark x1="62070" y1="13325" x2="78832" y2="19565"/>
                        <a14:foregroundMark x1="29197" y1="57065" x2="27372" y2="29891"/>
                        <a14:foregroundMark x1="27372" y1="29891" x2="29808" y2="21341"/>
                        <a14:foregroundMark x1="37591" y1="39130" x2="50000" y2="21739"/>
                        <a14:foregroundMark x1="50000" y1="21739" x2="50637" y2="21236"/>
                        <a14:foregroundMark x1="64599" y1="86413" x2="75547" y2="84783"/>
                        <a14:backgroundMark x1="37591" y1="20652" x2="37591" y2="20652"/>
                        <a14:backgroundMark x1="29562" y1="14130" x2="36496" y2="12500"/>
                        <a14:backgroundMark x1="51460" y1="13587" x2="6240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18006" r="63047" b="11568"/>
          <a:stretch/>
        </p:blipFill>
        <p:spPr bwMode="auto">
          <a:xfrm>
            <a:off x="5920509" y="4470400"/>
            <a:ext cx="831273" cy="18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0383E4A-CF48-4821-BC7A-5B4E344A9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2" b="98575" l="4656" r="96964">
                        <a14:foregroundMark x1="4656" y1="51567" x2="15182" y2="45014"/>
                        <a14:foregroundMark x1="15182" y1="45014" x2="23077" y2="35613"/>
                        <a14:foregroundMark x1="23077" y1="35613" x2="32996" y2="31054"/>
                        <a14:foregroundMark x1="32996" y1="31054" x2="55870" y2="32194"/>
                        <a14:foregroundMark x1="55870" y1="32194" x2="63158" y2="31909"/>
                        <a14:foregroundMark x1="95749" y1="30199" x2="95749" y2="30199"/>
                        <a14:foregroundMark x1="95749" y1="30199" x2="95749" y2="30199"/>
                        <a14:foregroundMark x1="93637" y1="33734" x2="95749" y2="33048"/>
                        <a14:foregroundMark x1="93117" y1="33903" x2="93414" y2="33807"/>
                        <a14:foregroundMark x1="92928" y1="36705" x2="93927" y2="35897"/>
                        <a14:foregroundMark x1="90876" y1="38364" x2="92672" y2="36911"/>
                        <a14:foregroundMark x1="87604" y1="41010" x2="89988" y2="39082"/>
                        <a14:foregroundMark x1="84413" y1="43590" x2="85668" y2="42575"/>
                        <a14:foregroundMark x1="93927" y1="35897" x2="96964" y2="35328"/>
                        <a14:foregroundMark x1="77733" y1="59544" x2="64170" y2="88889"/>
                        <a14:foregroundMark x1="57287" y1="82906" x2="61943" y2="96011"/>
                        <a14:foregroundMark x1="61943" y1="96011" x2="73077" y2="95726"/>
                        <a14:foregroundMark x1="73077" y1="95726" x2="82996" y2="98575"/>
                        <a14:foregroundMark x1="82996" y1="98575" x2="89271" y2="84900"/>
                        <a14:foregroundMark x1="89271" y1="84900" x2="89474" y2="75783"/>
                        <a14:backgroundMark x1="62753" y1="98575" x2="62753" y2="98575"/>
                        <a14:backgroundMark x1="82186" y1="99715" x2="82186" y2="99715"/>
                        <a14:backgroundMark x1="20850" y1="21083" x2="29555" y2="19088"/>
                        <a14:backgroundMark x1="27935" y1="72650" x2="38462" y2="72365"/>
                        <a14:backgroundMark x1="38462" y1="72365" x2="40081" y2="71795"/>
                        <a14:backgroundMark x1="66397" y1="63533" x2="71255" y2="58405"/>
                        <a14:backgroundMark x1="75709" y1="52707" x2="82794" y2="49573"/>
                        <a14:backgroundMark x1="80769" y1="62393" x2="88866" y2="57265"/>
                        <a14:backgroundMark x1="92510" y1="40741" x2="92510" y2="40741"/>
                        <a14:backgroundMark x1="89676" y1="40171" x2="91093" y2="37607"/>
                        <a14:backgroundMark x1="87045" y1="38462" x2="88664" y2="39031"/>
                        <a14:backgroundMark x1="92713" y1="37607" x2="92915" y2="35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2871" y="1577977"/>
            <a:ext cx="4706007" cy="334374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B5801BC-5F34-4432-98C0-951CC6FE5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49" b="89426" l="10000" r="96286">
                        <a14:foregroundMark x1="20286" y1="57100" x2="21143" y2="81873"/>
                        <a14:foregroundMark x1="30286" y1="59819" x2="32857" y2="58308"/>
                        <a14:foregroundMark x1="49143" y1="65861" x2="49143" y2="65861"/>
                        <a14:foregroundMark x1="28857" y1="45619" x2="41714" y2="11178"/>
                        <a14:foregroundMark x1="16000" y1="6949" x2="32571" y2="4230"/>
                        <a14:foregroundMark x1="32571" y1="4230" x2="80571" y2="8157"/>
                        <a14:foregroundMark x1="80571" y1="8157" x2="94857" y2="5740"/>
                        <a14:foregroundMark x1="94857" y1="5740" x2="94286" y2="21752"/>
                        <a14:foregroundMark x1="94286" y1="21752" x2="28000" y2="24169"/>
                        <a14:foregroundMark x1="28000" y1="24169" x2="14286" y2="15710"/>
                        <a14:foregroundMark x1="14286" y1="15710" x2="16286" y2="6949"/>
                        <a14:foregroundMark x1="19714" y1="15106" x2="36000" y2="12991"/>
                        <a14:foregroundMark x1="36000" y1="12991" x2="83714" y2="12991"/>
                        <a14:foregroundMark x1="92571" y1="4834" x2="96286" y2="19637"/>
                        <a14:foregroundMark x1="96286" y1="19637" x2="92571" y2="24169"/>
                        <a14:foregroundMark x1="22286" y1="20242" x2="34857" y2="17523"/>
                        <a14:foregroundMark x1="30000" y1="11480" x2="39429" y2="10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5711" y="1328386"/>
            <a:ext cx="3334215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2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880E32-9FC4-4090-B5D1-A1F2CD71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/>
              <a:t>LIKI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3544796-1D61-4D63-B22F-10E94F394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5651" t="13709" r="42443" b="30088"/>
          <a:stretch/>
        </p:blipFill>
        <p:spPr>
          <a:xfrm>
            <a:off x="4588777" y="2140228"/>
            <a:ext cx="1686187" cy="156874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BD16A4-CD9C-4904-9E8E-67150E0600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41" b="51536" l="3342" r="33045">
                        <a14:foregroundMark x1="31188" y1="19795" x2="33045" y2="35495"/>
                      </a14:backgroundRemoval>
                    </a14:imgEffect>
                  </a14:imgLayer>
                </a14:imgProps>
              </a:ext>
            </a:extLst>
          </a:blip>
          <a:srcRect t="11863" r="65359" b="43797"/>
          <a:stretch/>
        </p:blipFill>
        <p:spPr>
          <a:xfrm>
            <a:off x="1467187" y="2305786"/>
            <a:ext cx="2666382" cy="123762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5004CAB-18A0-4CD2-BB2F-4F5D89D851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3366" y1="13311" x2="64356" y2="79863"/>
                        <a14:foregroundMark x1="59653" y1="11945" x2="59282" y2="65188"/>
                        <a14:backgroundMark x1="46163" y1="76792" x2="50743" y2="11604"/>
                      </a14:backgroundRemoval>
                    </a14:imgEffect>
                  </a14:imgLayer>
                </a14:imgProps>
              </a:ext>
            </a:extLst>
          </a:blip>
          <a:srcRect l="57011" r="28712"/>
          <a:stretch/>
        </p:blipFill>
        <p:spPr>
          <a:xfrm>
            <a:off x="6635691" y="2033392"/>
            <a:ext cx="1098959" cy="279121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34DD993-0F23-4800-ACD3-E1FCE5923A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76" b="58020" l="74134" r="91708">
                        <a14:foregroundMark x1="74257" y1="55631" x2="87005" y2="58020"/>
                        <a14:foregroundMark x1="87005" y1="58020" x2="90470" y2="57338"/>
                        <a14:foregroundMark x1="91337" y1="57338" x2="91584" y2="57338"/>
                        <a14:foregroundMark x1="74381" y1="58362" x2="81312" y2="57338"/>
                        <a14:foregroundMark x1="81312" y1="57338" x2="91708" y2="58020"/>
                      </a14:backgroundRemoval>
                    </a14:imgEffect>
                  </a14:imgLayer>
                </a14:imgProps>
              </a:ext>
            </a:extLst>
          </a:blip>
          <a:srcRect l="72488" t="9758" r="7350" b="39970"/>
          <a:stretch/>
        </p:blipFill>
        <p:spPr>
          <a:xfrm>
            <a:off x="8539991" y="2305785"/>
            <a:ext cx="1551965" cy="1403185"/>
          </a:xfrm>
          <a:prstGeom prst="rect">
            <a:avLst/>
          </a:prstGeom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085893C9-CA37-4304-92EC-8C849719686F}"/>
              </a:ext>
            </a:extLst>
          </p:cNvPr>
          <p:cNvSpPr/>
          <p:nvPr/>
        </p:nvSpPr>
        <p:spPr>
          <a:xfrm>
            <a:off x="2800378" y="5905850"/>
            <a:ext cx="6570125" cy="704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Reši naloge v delovnem zvezku na strani 23.</a:t>
            </a:r>
          </a:p>
        </p:txBody>
      </p:sp>
    </p:spTree>
    <p:extLst>
      <p:ext uri="{BB962C8B-B14F-4D97-AF65-F5344CB8AC3E}">
        <p14:creationId xmlns:p14="http://schemas.microsoft.com/office/powerpoint/2010/main" val="325428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9DC97B-488D-4F91-8056-DEC26DD1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55" y="675003"/>
            <a:ext cx="7958331" cy="1077229"/>
          </a:xfrm>
        </p:spPr>
        <p:txBody>
          <a:bodyPr/>
          <a:lstStyle/>
          <a:p>
            <a:r>
              <a:rPr lang="sl-SI" dirty="0"/>
              <a:t>Zapis v zvezek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74F4031-7B90-4CD6-A3C8-554F24CD7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070" y="1393818"/>
            <a:ext cx="3782594" cy="543837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40B8AE1-1186-4207-BF87-DAFF6F4C2547}"/>
              </a:ext>
            </a:extLst>
          </p:cNvPr>
          <p:cNvSpPr txBox="1"/>
          <p:nvPr/>
        </p:nvSpPr>
        <p:spPr>
          <a:xfrm>
            <a:off x="6096000" y="1437555"/>
            <a:ext cx="161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T</a:t>
            </a:r>
            <a:r>
              <a:rPr lang="sl-SI">
                <a:solidFill>
                  <a:srgbClr val="FF0000"/>
                </a:solidFill>
              </a:rPr>
              <a:t>retjina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92C182D-1BAF-47BB-B7EE-3411302EFE20}"/>
              </a:ext>
            </a:extLst>
          </p:cNvPr>
          <p:cNvSpPr txBox="1"/>
          <p:nvPr/>
        </p:nvSpPr>
        <p:spPr>
          <a:xfrm>
            <a:off x="5221774" y="2053232"/>
            <a:ext cx="351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Ko celoto razdelimo na tri enake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B0FB8BD-E635-4846-9F33-1028325773F2}"/>
              </a:ext>
            </a:extLst>
          </p:cNvPr>
          <p:cNvSpPr txBox="1"/>
          <p:nvPr/>
        </p:nvSpPr>
        <p:spPr>
          <a:xfrm>
            <a:off x="7713263" y="3059668"/>
            <a:ext cx="80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celota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6E4C4F7-0C4E-4C80-ADC4-7B37D73F47AD}"/>
              </a:ext>
            </a:extLst>
          </p:cNvPr>
          <p:cNvSpPr txBox="1"/>
          <p:nvPr/>
        </p:nvSpPr>
        <p:spPr>
          <a:xfrm>
            <a:off x="5142791" y="4711872"/>
            <a:ext cx="103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tretjina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B11DA78-4E7A-4C33-B2A2-BE43CDEF3705}"/>
              </a:ext>
            </a:extLst>
          </p:cNvPr>
          <p:cNvSpPr txBox="1"/>
          <p:nvPr/>
        </p:nvSpPr>
        <p:spPr>
          <a:xfrm>
            <a:off x="6524077" y="4942199"/>
            <a:ext cx="103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tretjina</a:t>
            </a:r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BD236E19-EF80-4211-970D-DF498DFBBF39}"/>
              </a:ext>
            </a:extLst>
          </p:cNvPr>
          <p:cNvCxnSpPr>
            <a:cxnSpLocks/>
          </p:cNvCxnSpPr>
          <p:nvPr/>
        </p:nvCxnSpPr>
        <p:spPr>
          <a:xfrm flipH="1">
            <a:off x="5906294" y="3792515"/>
            <a:ext cx="189707" cy="320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856D4BF9-B58A-452A-8FA3-DCE872EB9733}"/>
              </a:ext>
            </a:extLst>
          </p:cNvPr>
          <p:cNvCxnSpPr>
            <a:cxnSpLocks/>
          </p:cNvCxnSpPr>
          <p:nvPr/>
        </p:nvCxnSpPr>
        <p:spPr>
          <a:xfrm>
            <a:off x="7736782" y="3801090"/>
            <a:ext cx="272200" cy="36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Slika 25" descr="Slika, ki vsebuje besede miza&#10;&#10;Opis je samodejno ustvarjen">
            <a:extLst>
              <a:ext uri="{FF2B5EF4-FFF2-40B4-BE49-F238E27FC236}">
                <a16:creationId xmlns:a16="http://schemas.microsoft.com/office/drawing/2014/main" id="{E45F9997-5E9F-4FAC-AF5E-323CFD3BC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" t="34099" r="82738" b="19198"/>
          <a:stretch/>
        </p:blipFill>
        <p:spPr>
          <a:xfrm rot="5400000">
            <a:off x="6542240" y="2522159"/>
            <a:ext cx="561599" cy="1580647"/>
          </a:xfrm>
          <a:prstGeom prst="rect">
            <a:avLst/>
          </a:prstGeom>
        </p:spPr>
      </p:pic>
      <p:pic>
        <p:nvPicPr>
          <p:cNvPr id="32" name="Slika 31" descr="Slika, ki vsebuje besede miza&#10;&#10;Opis je samodejno ustvarjen">
            <a:extLst>
              <a:ext uri="{FF2B5EF4-FFF2-40B4-BE49-F238E27FC236}">
                <a16:creationId xmlns:a16="http://schemas.microsoft.com/office/drawing/2014/main" id="{FD2B3123-3715-48DA-A208-6D092A542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" t="63927" r="82738" b="19198"/>
          <a:stretch/>
        </p:blipFill>
        <p:spPr>
          <a:xfrm rot="5400000">
            <a:off x="5513297" y="4213545"/>
            <a:ext cx="561599" cy="571139"/>
          </a:xfrm>
          <a:prstGeom prst="rect">
            <a:avLst/>
          </a:prstGeom>
        </p:spPr>
      </p:pic>
      <p:pic>
        <p:nvPicPr>
          <p:cNvPr id="34" name="Slika 33" descr="Slika, ki vsebuje besede miza&#10;&#10;Opis je samodejno ustvarjen">
            <a:extLst>
              <a:ext uri="{FF2B5EF4-FFF2-40B4-BE49-F238E27FC236}">
                <a16:creationId xmlns:a16="http://schemas.microsoft.com/office/drawing/2014/main" id="{0B8B8273-305D-48F0-90B9-34C216F4B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" t="63927" r="82738" b="19198"/>
          <a:stretch/>
        </p:blipFill>
        <p:spPr>
          <a:xfrm rot="5400000">
            <a:off x="8013752" y="4246000"/>
            <a:ext cx="561599" cy="571139"/>
          </a:xfrm>
          <a:prstGeom prst="rect">
            <a:avLst/>
          </a:prstGeom>
        </p:spPr>
      </p:pic>
      <p:pic>
        <p:nvPicPr>
          <p:cNvPr id="35" name="Slika 34" descr="Slika, ki vsebuje besede miza&#10;&#10;Opis je samodejno ustvarjen">
            <a:extLst>
              <a:ext uri="{FF2B5EF4-FFF2-40B4-BE49-F238E27FC236}">
                <a16:creationId xmlns:a16="http://schemas.microsoft.com/office/drawing/2014/main" id="{97ED3303-6580-4716-88A2-FAD2A225C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" t="63927" r="82738" b="19198"/>
          <a:stretch/>
        </p:blipFill>
        <p:spPr>
          <a:xfrm rot="5400000">
            <a:off x="6633297" y="4351064"/>
            <a:ext cx="561599" cy="571139"/>
          </a:xfrm>
          <a:prstGeom prst="rect">
            <a:avLst/>
          </a:prstGeom>
        </p:spPr>
      </p:pic>
      <p:cxnSp>
        <p:nvCxnSpPr>
          <p:cNvPr id="36" name="Raven puščični povezovalnik 35">
            <a:extLst>
              <a:ext uri="{FF2B5EF4-FFF2-40B4-BE49-F238E27FC236}">
                <a16:creationId xmlns:a16="http://schemas.microsoft.com/office/drawing/2014/main" id="{DA33F690-34BB-4C00-8C03-B933F00C62D4}"/>
              </a:ext>
            </a:extLst>
          </p:cNvPr>
          <p:cNvCxnSpPr>
            <a:cxnSpLocks/>
          </p:cNvCxnSpPr>
          <p:nvPr/>
        </p:nvCxnSpPr>
        <p:spPr>
          <a:xfrm>
            <a:off x="6936232" y="3760998"/>
            <a:ext cx="17890" cy="422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F8AD3476-FB6B-43B4-9440-90ECC7420806}"/>
              </a:ext>
            </a:extLst>
          </p:cNvPr>
          <p:cNvSpPr txBox="1"/>
          <p:nvPr/>
        </p:nvSpPr>
        <p:spPr>
          <a:xfrm>
            <a:off x="7748527" y="4892717"/>
            <a:ext cx="103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tretjina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01DB8641-65A6-4340-AEAE-DAD17942F701}"/>
              </a:ext>
            </a:extLst>
          </p:cNvPr>
          <p:cNvSpPr txBox="1"/>
          <p:nvPr/>
        </p:nvSpPr>
        <p:spPr>
          <a:xfrm>
            <a:off x="5196963" y="2256723"/>
            <a:ext cx="351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dele, dobimo tretjino.</a:t>
            </a:r>
          </a:p>
        </p:txBody>
      </p:sp>
    </p:spTree>
    <p:extLst>
      <p:ext uri="{BB962C8B-B14F-4D97-AF65-F5344CB8AC3E}">
        <p14:creationId xmlns:p14="http://schemas.microsoft.com/office/powerpoint/2010/main" val="28598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38" grpId="0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41</Words>
  <Application>Microsoft Office PowerPoint</Application>
  <PresentationFormat>Širokozaslonsko</PresentationFormat>
  <Paragraphs>19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Madison</vt:lpstr>
      <vt:lpstr>Polovica</vt:lpstr>
      <vt:lpstr>TRETJINA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LIKI</vt:lpstr>
      <vt:lpstr>Zapis v zvezek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polovica</dc:title>
  <dc:creator>Monika Pajič</dc:creator>
  <cp:lastModifiedBy>Monika Pajič</cp:lastModifiedBy>
  <cp:revision>2</cp:revision>
  <dcterms:created xsi:type="dcterms:W3CDTF">2021-01-10T15:36:13Z</dcterms:created>
  <dcterms:modified xsi:type="dcterms:W3CDTF">2021-01-10T15:49:16Z</dcterms:modified>
</cp:coreProperties>
</file>