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A48E2A-A718-49D3-A73F-23B9D0F8664A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5CE7C6-6BC6-45C4-BAD5-0A648F51C431}" type="datetime1">
              <a:rPr lang="sl-SI" noProof="0" smtClean="0"/>
              <a:t>21. 01. 2021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sliko diapoz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za opomb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10E1E9A-E921-4174-A0FC-51868D7AC568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8587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smtClean="0"/>
              <a:t>Uredite slog podnaslova matrice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715A1-0D45-4894-8AED-F88BA8E3525F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FB38E-6587-4637-842E-19E94D7F917A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87E1F-F761-460B-B174-61E866DCB208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AB320-D83D-465C-B21B-5C6FD4283A74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74794-C324-4453-8BF6-4529F225FE2B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3DBC6-80F0-47B7-B319-283F03F57C40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za vsebino 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7D91F-677B-421A-B353-1A49FF3F784C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za vsebino 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 smtClean="0"/>
              <a:t>Uredite sloge besedila matrice</a:t>
            </a:r>
          </a:p>
          <a:p>
            <a:pPr lvl="1" rtl="0"/>
            <a:r>
              <a:rPr lang="sl-SI" smtClean="0"/>
              <a:t>Druga raven</a:t>
            </a:r>
          </a:p>
          <a:p>
            <a:pPr lvl="2" rtl="0"/>
            <a:r>
              <a:rPr lang="sl-SI" smtClean="0"/>
              <a:t>Tretja raven</a:t>
            </a:r>
          </a:p>
          <a:p>
            <a:pPr lvl="3" rtl="0"/>
            <a:r>
              <a:rPr lang="sl-SI" smtClean="0"/>
              <a:t>Četrta raven</a:t>
            </a:r>
          </a:p>
          <a:p>
            <a:pPr lvl="4" rtl="0"/>
            <a:r>
              <a:rPr lang="sl-SI" smtClean="0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803AFA-B72E-4285-A9A7-6E00ACEC98CF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9A6591-30EF-49F2-958E-2E4A11FA6D11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AA108-BADC-4397-A415-75D951180E22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7F128-B348-465E-A4BF-677054314D46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smtClean="0"/>
              <a:t>Kliknite ikono, če želite dodati sliko</a:t>
            </a:r>
            <a:endParaRPr lang="sl-SI" dirty="0"/>
          </a:p>
        </p:txBody>
      </p:sp>
      <p:sp>
        <p:nvSpPr>
          <p:cNvPr id="8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9F009-81FE-4DCC-B4F0-09F17ADC27E0}" type="datetime1">
              <a:rPr lang="sl-SI" smtClean="0"/>
              <a:t>21. 01. 2021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Dodajte nogo</a:t>
            </a:r>
            <a:endParaRPr lang="sl-SI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CED5663-5574-49B0-87F0-CA2E4E4DFE3C}" type="datetime1">
              <a:rPr lang="sl-SI" noProof="0" smtClean="0"/>
              <a:t>21. 01. 2021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3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468192"/>
            <a:ext cx="9144000" cy="1960808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/>
              <a:t>Tvorjenje povedi ali zgodbe ob neurejenem nizu slik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37504" y="5933114"/>
            <a:ext cx="1772992" cy="454807"/>
          </a:xfrm>
        </p:spPr>
        <p:txBody>
          <a:bodyPr rtlCol="0"/>
          <a:lstStyle/>
          <a:p>
            <a:pPr rtl="0"/>
            <a:r>
              <a:rPr lang="sl-SI" dirty="0" smtClean="0"/>
              <a:t>2. razred</a:t>
            </a:r>
            <a:endParaRPr lang="sl-SI" dirty="0"/>
          </a:p>
        </p:txBody>
      </p:sp>
      <p:pic>
        <p:nvPicPr>
          <p:cNvPr id="4" name="Slika 2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129" y="3837905"/>
            <a:ext cx="3380794" cy="255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ok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078003"/>
      </p:ext>
    </p:extLst>
  </p:cSld>
  <p:clrMapOvr>
    <a:masterClrMapping/>
  </p:clrMapOvr>
  <p:transition spd="slow" advTm="1072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Slika 2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80" y="656823"/>
            <a:ext cx="3303520" cy="2590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Slika 2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17" y="656823"/>
            <a:ext cx="3380794" cy="26801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Slika 20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280" y="3696237"/>
            <a:ext cx="3303520" cy="2514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Slika 21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817" y="3660776"/>
            <a:ext cx="3380794" cy="25500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12751"/>
      </p:ext>
    </p:extLst>
  </p:cSld>
  <p:clrMapOvr>
    <a:masterClrMapping/>
  </p:clrMapOvr>
  <p:transition spd="slow" advTm="3371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888643" y="1357270"/>
            <a:ext cx="108826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V </a:t>
            </a:r>
            <a:r>
              <a:rPr lang="sl-SI" sz="2800" smtClean="0">
                <a:solidFill>
                  <a:srgbClr val="0070C0"/>
                </a:solidFill>
                <a:ea typeface="Calibri" panose="020F0502020204030204" pitchFamily="34" charset="0"/>
              </a:rPr>
              <a:t>mislih razvrsti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sličice v pravilno </a:t>
            </a: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zaporedje.</a:t>
            </a:r>
            <a:endParaRPr lang="sl-SI" sz="28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Nato </a:t>
            </a: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jih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označili s številkami. 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Poišči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1. sličico, ki prikazuje začetek dogajanja in jo </a:t>
            </a: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označi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z 1. in nato po vrsti še ostale. </a:t>
            </a: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Napiši povedi/zgodbo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.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Enako naredi še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za ostale slike.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Zadnja poved naj zaključi dogajanje. Zgodbi </a:t>
            </a: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daj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naslov.</a:t>
            </a:r>
            <a:endParaRPr lang="sl-SI" sz="2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59579"/>
      </p:ext>
    </p:extLst>
  </p:cSld>
  <p:clrMapOvr>
    <a:masterClrMapping/>
  </p:clrMapOvr>
  <p:transition spd="slow" advTm="4347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429554" y="1325176"/>
            <a:ext cx="95690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Pri pisanju </a:t>
            </a: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pazi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na pravilnost, čitljivost in estetskost zapisa.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 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u="sng" dirty="0">
                <a:solidFill>
                  <a:srgbClr val="0070C0"/>
                </a:solidFill>
                <a:ea typeface="Calibri" panose="020F0502020204030204" pitchFamily="34" charset="0"/>
              </a:rPr>
              <a:t>Po pisanju</a:t>
            </a:r>
            <a:endParaRPr lang="sl-SI" sz="2800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Preveri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pravilnost opravljene naloge.</a:t>
            </a:r>
          </a:p>
          <a:p>
            <a:pPr marL="180340">
              <a:lnSpc>
                <a:spcPct val="150000"/>
              </a:lnSpc>
              <a:spcAft>
                <a:spcPts val="0"/>
              </a:spcAft>
            </a:pPr>
            <a:r>
              <a:rPr lang="sl-SI" sz="2800" dirty="0" smtClean="0">
                <a:solidFill>
                  <a:srgbClr val="0070C0"/>
                </a:solidFill>
                <a:ea typeface="Calibri" panose="020F0502020204030204" pitchFamily="34" charset="0"/>
              </a:rPr>
              <a:t>Preberi </a:t>
            </a:r>
            <a:r>
              <a:rPr lang="sl-SI" sz="2800" dirty="0">
                <a:solidFill>
                  <a:srgbClr val="0070C0"/>
                </a:solidFill>
                <a:ea typeface="Calibri" panose="020F0502020204030204" pitchFamily="34" charset="0"/>
              </a:rPr>
              <a:t>svoje povedi/besedilo.</a:t>
            </a:r>
            <a:endParaRPr lang="sl-SI" sz="2800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</p:txBody>
      </p:sp>
      <p:pic>
        <p:nvPicPr>
          <p:cNvPr id="3" name="Zvok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69345"/>
      </p:ext>
    </p:extLst>
  </p:cSld>
  <p:clrMapOvr>
    <a:masterClrMapping/>
  </p:clrMapOvr>
  <p:transition spd="slow" advTm="2129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heme/theme1.xml><?xml version="1.0" encoding="utf-8"?>
<a:theme xmlns:a="http://schemas.openxmlformats.org/drawingml/2006/main" name="Predloga z načrtom »Krmar za oblake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2_TF03460508" id="{EE1624C9-790F-48A4-975F-BEB160F6D372}" vid="{CBB6B743-6680-47E3-BA6A-038A07A8B58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Diapozitivi s temo »Krmar za oblake«</Template>
  <TotalTime>17</TotalTime>
  <Words>79</Words>
  <Application>Microsoft Office PowerPoint</Application>
  <PresentationFormat>Širokozaslonsko</PresentationFormat>
  <Paragraphs>13</Paragraphs>
  <Slides>4</Slides>
  <Notes>1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Cambria</vt:lpstr>
      <vt:lpstr>Predloga z načrtom »Krmar za oblake«</vt:lpstr>
      <vt:lpstr>Tvorjenje povedi ali zgodbe ob neurejenem nizu slik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Tvorjenje povedi ali zgodbe ob neurejenem nizu slik</dc:title>
  <dc:creator>uporabnik</dc:creator>
  <cp:lastModifiedBy>uporabnik</cp:lastModifiedBy>
  <cp:revision>3</cp:revision>
  <dcterms:created xsi:type="dcterms:W3CDTF">2021-01-21T11:32:33Z</dcterms:created>
  <dcterms:modified xsi:type="dcterms:W3CDTF">2021-01-21T12:20:40Z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