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če želite urediti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AA1649E-62ED-4C49-A8DB-D11533EAAECA}" type="datetimeFigureOut">
              <a:rPr lang="sl-SI" smtClean="0"/>
              <a:t>9. 01. 2022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A2D6FA9-4151-401B-8E7A-5A4DDBE7DA2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23464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1649E-62ED-4C49-A8DB-D11533EAAECA}" type="datetimeFigureOut">
              <a:rPr lang="sl-SI" smtClean="0"/>
              <a:t>9. 01. 2022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D6FA9-4151-401B-8E7A-5A4DDBE7DA2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9955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AA1649E-62ED-4C49-A8DB-D11533EAAECA}" type="datetimeFigureOut">
              <a:rPr lang="sl-SI" smtClean="0"/>
              <a:t>9. 01. 2022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A2D6FA9-4151-401B-8E7A-5A4DDBE7DA2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5523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1649E-62ED-4C49-A8DB-D11533EAAECA}" type="datetimeFigureOut">
              <a:rPr lang="sl-SI" smtClean="0"/>
              <a:t>9. 01. 2022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1A2D6FA9-4151-401B-8E7A-5A4DDBE7DA2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30615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AA1649E-62ED-4C49-A8DB-D11533EAAECA}" type="datetimeFigureOut">
              <a:rPr lang="sl-SI" smtClean="0"/>
              <a:t>9. 01. 2022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A2D6FA9-4151-401B-8E7A-5A4DDBE7DA2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16733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1649E-62ED-4C49-A8DB-D11533EAAECA}" type="datetimeFigureOut">
              <a:rPr lang="sl-SI" smtClean="0"/>
              <a:t>9. 01. 2022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D6FA9-4151-401B-8E7A-5A4DDBE7DA2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81076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1649E-62ED-4C49-A8DB-D11533EAAECA}" type="datetimeFigureOut">
              <a:rPr lang="sl-SI" smtClean="0"/>
              <a:t>9. 01. 2022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D6FA9-4151-401B-8E7A-5A4DDBE7DA2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94593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1649E-62ED-4C49-A8DB-D11533EAAECA}" type="datetimeFigureOut">
              <a:rPr lang="sl-SI" smtClean="0"/>
              <a:t>9. 01. 2022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D6FA9-4151-401B-8E7A-5A4DDBE7DA2E}" type="slidenum">
              <a:rPr lang="sl-SI" smtClean="0"/>
              <a:t>‹#›</a:t>
            </a:fld>
            <a:endParaRPr lang="sl-SI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486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1649E-62ED-4C49-A8DB-D11533EAAECA}" type="datetimeFigureOut">
              <a:rPr lang="sl-SI" smtClean="0"/>
              <a:t>9. 01. 2022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D6FA9-4151-401B-8E7A-5A4DDBE7DA2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86102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AA1649E-62ED-4C49-A8DB-D11533EAAECA}" type="datetimeFigureOut">
              <a:rPr lang="sl-SI" smtClean="0"/>
              <a:t>9. 01. 2022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A2D6FA9-4151-401B-8E7A-5A4DDBE7DA2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9892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1649E-62ED-4C49-A8DB-D11533EAAECA}" type="datetimeFigureOut">
              <a:rPr lang="sl-SI" smtClean="0"/>
              <a:t>9. 01. 2022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D6FA9-4151-401B-8E7A-5A4DDBE7DA2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62909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FAA1649E-62ED-4C49-A8DB-D11533EAAECA}" type="datetimeFigureOut">
              <a:rPr lang="sl-SI" smtClean="0"/>
              <a:t>9. 01. 2022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1A2D6FA9-4151-401B-8E7A-5A4DDBE7DA2E}" type="slidenum">
              <a:rPr lang="sl-SI" smtClean="0"/>
              <a:t>‹#›</a:t>
            </a:fld>
            <a:endParaRPr lang="sl-SI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70652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CP0OzR-BsA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3">
            <a:extLst>
              <a:ext uri="{FF2B5EF4-FFF2-40B4-BE49-F238E27FC236}">
                <a16:creationId xmlns:a16="http://schemas.microsoft.com/office/drawing/2014/main" id="{DADC17B7-B1DE-4CD9-A60B-06BAFEAF93A1}"/>
              </a:ext>
            </a:extLst>
          </p:cNvPr>
          <p:cNvSpPr/>
          <p:nvPr/>
        </p:nvSpPr>
        <p:spPr>
          <a:xfrm>
            <a:off x="1478757" y="3724960"/>
            <a:ext cx="581025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l-SI" sz="6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VAJE S KOLEBNICO</a:t>
            </a:r>
            <a:br>
              <a:rPr lang="sl-SI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sl-SI" dirty="0"/>
          </a:p>
        </p:txBody>
      </p:sp>
      <p:sp>
        <p:nvSpPr>
          <p:cNvPr id="5" name="Pravokotnik 4">
            <a:extLst>
              <a:ext uri="{FF2B5EF4-FFF2-40B4-BE49-F238E27FC236}">
                <a16:creationId xmlns:a16="http://schemas.microsoft.com/office/drawing/2014/main" id="{E4BBFE36-3852-48EA-8370-404A3763CA12}"/>
              </a:ext>
            </a:extLst>
          </p:cNvPr>
          <p:cNvSpPr/>
          <p:nvPr/>
        </p:nvSpPr>
        <p:spPr>
          <a:xfrm>
            <a:off x="1081087" y="1339870"/>
            <a:ext cx="59388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l-SI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2. RAZRED</a:t>
            </a:r>
          </a:p>
        </p:txBody>
      </p:sp>
      <p:pic>
        <p:nvPicPr>
          <p:cNvPr id="7" name="Slika 6">
            <a:extLst>
              <a:ext uri="{FF2B5EF4-FFF2-40B4-BE49-F238E27FC236}">
                <a16:creationId xmlns:a16="http://schemas.microsoft.com/office/drawing/2014/main" id="{CCE77B72-3ED3-47E3-B4E0-7A69441A25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8088" y="733425"/>
            <a:ext cx="1825010" cy="3295650"/>
          </a:xfrm>
          <a:prstGeom prst="rect">
            <a:avLst/>
          </a:prstGeom>
          <a:ln w="38100" cap="sq">
            <a:solidFill>
              <a:srgbClr val="00206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6" name="Picture 2" descr="A boy skipping rope Royalty Free Vector Image - VectorStock">
            <a:extLst>
              <a:ext uri="{FF2B5EF4-FFF2-40B4-BE49-F238E27FC236}">
                <a16:creationId xmlns:a16="http://schemas.microsoft.com/office/drawing/2014/main" id="{028533A5-1998-4472-80DA-42FA0A6B058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r="9071" b="8472"/>
          <a:stretch/>
        </p:blipFill>
        <p:spPr bwMode="auto">
          <a:xfrm>
            <a:off x="9610725" y="2181225"/>
            <a:ext cx="1909712" cy="3438525"/>
          </a:xfrm>
          <a:prstGeom prst="rect">
            <a:avLst/>
          </a:prstGeom>
          <a:noFill/>
          <a:ln w="38100">
            <a:solidFill>
              <a:srgbClr val="00206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6579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jeZBesedilom 3">
            <a:extLst>
              <a:ext uri="{FF2B5EF4-FFF2-40B4-BE49-F238E27FC236}">
                <a16:creationId xmlns:a16="http://schemas.microsoft.com/office/drawing/2014/main" id="{5B9DA13B-1073-465C-A5A5-F6232CDF725C}"/>
              </a:ext>
            </a:extLst>
          </p:cNvPr>
          <p:cNvSpPr txBox="1"/>
          <p:nvPr/>
        </p:nvSpPr>
        <p:spPr>
          <a:xfrm>
            <a:off x="4314824" y="857250"/>
            <a:ext cx="37242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POTREBUJEŠ</a:t>
            </a:r>
            <a:endParaRPr lang="sl-SI" sz="40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5" name="PoljeZBesedilom 4">
            <a:extLst>
              <a:ext uri="{FF2B5EF4-FFF2-40B4-BE49-F238E27FC236}">
                <a16:creationId xmlns:a16="http://schemas.microsoft.com/office/drawing/2014/main" id="{418C364B-933B-4445-A6F5-56158CC595F6}"/>
              </a:ext>
            </a:extLst>
          </p:cNvPr>
          <p:cNvSpPr txBox="1"/>
          <p:nvPr/>
        </p:nvSpPr>
        <p:spPr>
          <a:xfrm>
            <a:off x="991991" y="2271176"/>
            <a:ext cx="34575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36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KOLEBNICO </a:t>
            </a:r>
          </a:p>
          <a:p>
            <a:endParaRPr lang="sl-SI" b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2050" name="Picture 2" descr="3 Ways to Get Fit with a Jump Rope">
            <a:extLst>
              <a:ext uri="{FF2B5EF4-FFF2-40B4-BE49-F238E27FC236}">
                <a16:creationId xmlns:a16="http://schemas.microsoft.com/office/drawing/2014/main" id="{41179A2C-D25E-4524-8E1D-677D48534A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404" y="3270706"/>
            <a:ext cx="4032738" cy="3048000"/>
          </a:xfrm>
          <a:prstGeom prst="rect">
            <a:avLst/>
          </a:prstGeom>
          <a:ln w="38100" cap="sq">
            <a:solidFill>
              <a:srgbClr val="00206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Amazon.com: 33 Feet 100% Natural Thick Jute Hemp Rope 10MM Strong String  Craft Twine for DIY &amp; Arts Crafts,Christmas Gift Packing Floristry  Bundling: Home Improvement">
            <a:extLst>
              <a:ext uri="{FF2B5EF4-FFF2-40B4-BE49-F238E27FC236}">
                <a16:creationId xmlns:a16="http://schemas.microsoft.com/office/drawing/2014/main" id="{A742B2B0-8861-411D-A810-B4F1FD490F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350" y="3264812"/>
            <a:ext cx="3000375" cy="3048000"/>
          </a:xfrm>
          <a:prstGeom prst="rect">
            <a:avLst/>
          </a:prstGeom>
          <a:ln w="38100" cap="sq">
            <a:solidFill>
              <a:srgbClr val="00206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ravokotnik 5">
            <a:extLst>
              <a:ext uri="{FF2B5EF4-FFF2-40B4-BE49-F238E27FC236}">
                <a16:creationId xmlns:a16="http://schemas.microsoft.com/office/drawing/2014/main" id="{0EC5D934-F3B6-4ECD-AA27-106C087FBB28}"/>
              </a:ext>
            </a:extLst>
          </p:cNvPr>
          <p:cNvSpPr/>
          <p:nvPr/>
        </p:nvSpPr>
        <p:spPr>
          <a:xfrm>
            <a:off x="8488980" y="2271176"/>
            <a:ext cx="12811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l-SI" sz="36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VRV </a:t>
            </a:r>
          </a:p>
        </p:txBody>
      </p:sp>
      <p:sp>
        <p:nvSpPr>
          <p:cNvPr id="7" name="PoljeZBesedilom 6">
            <a:extLst>
              <a:ext uri="{FF2B5EF4-FFF2-40B4-BE49-F238E27FC236}">
                <a16:creationId xmlns:a16="http://schemas.microsoft.com/office/drawing/2014/main" id="{A58C020B-0676-48EE-925F-C82B0B09170B}"/>
              </a:ext>
            </a:extLst>
          </p:cNvPr>
          <p:cNvSpPr txBox="1"/>
          <p:nvPr/>
        </p:nvSpPr>
        <p:spPr>
          <a:xfrm>
            <a:off x="5387854" y="4143375"/>
            <a:ext cx="14162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6000" b="1" dirty="0">
                <a:latin typeface="Arial" panose="020B0604020202020204" pitchFamily="34" charset="0"/>
                <a:cs typeface="Arial" panose="020B0604020202020204" pitchFamily="34" charset="0"/>
              </a:rPr>
              <a:t>ALI</a:t>
            </a:r>
          </a:p>
        </p:txBody>
      </p:sp>
    </p:spTree>
    <p:extLst>
      <p:ext uri="{BB962C8B-B14F-4D97-AF65-F5344CB8AC3E}">
        <p14:creationId xmlns:p14="http://schemas.microsoft.com/office/powerpoint/2010/main" val="283061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jeZBesedilom 3">
            <a:extLst>
              <a:ext uri="{FF2B5EF4-FFF2-40B4-BE49-F238E27FC236}">
                <a16:creationId xmlns:a16="http://schemas.microsoft.com/office/drawing/2014/main" id="{E0088AC6-8A43-4B25-BAC1-35CFF4F2B77C}"/>
              </a:ext>
            </a:extLst>
          </p:cNvPr>
          <p:cNvSpPr txBox="1"/>
          <p:nvPr/>
        </p:nvSpPr>
        <p:spPr>
          <a:xfrm>
            <a:off x="1019174" y="781050"/>
            <a:ext cx="104108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4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GIMNASTIČNE VAJE S KOLEBNICO</a:t>
            </a:r>
          </a:p>
        </p:txBody>
      </p:sp>
      <p:pic>
        <p:nvPicPr>
          <p:cNvPr id="7" name="Slika 6">
            <a:extLst>
              <a:ext uri="{FF2B5EF4-FFF2-40B4-BE49-F238E27FC236}">
                <a16:creationId xmlns:a16="http://schemas.microsoft.com/office/drawing/2014/main" id="{F46D8739-4CDC-473F-99F7-BF7FEF56247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5" t="1067" r="915" b="1552"/>
          <a:stretch/>
        </p:blipFill>
        <p:spPr>
          <a:xfrm>
            <a:off x="2638425" y="1924050"/>
            <a:ext cx="7381876" cy="4781550"/>
          </a:xfrm>
          <a:prstGeom prst="rect">
            <a:avLst/>
          </a:prstGeom>
          <a:ln w="38100" cap="sq">
            <a:solidFill>
              <a:srgbClr val="00206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12718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3">
            <a:extLst>
              <a:ext uri="{FF2B5EF4-FFF2-40B4-BE49-F238E27FC236}">
                <a16:creationId xmlns:a16="http://schemas.microsoft.com/office/drawing/2014/main" id="{9D3FA05D-4A8E-4460-8C59-5F6D38754D9B}"/>
              </a:ext>
            </a:extLst>
          </p:cNvPr>
          <p:cNvSpPr/>
          <p:nvPr/>
        </p:nvSpPr>
        <p:spPr>
          <a:xfrm>
            <a:off x="799068" y="796409"/>
            <a:ext cx="1067388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sz="4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GIMNASTIČNE VAJE S KOLEBNICO</a:t>
            </a:r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id="{3E386A0C-4A0C-45EA-8AA2-5B1933360BC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36" t="1117" r="1530" b="1860"/>
          <a:stretch/>
        </p:blipFill>
        <p:spPr>
          <a:xfrm>
            <a:off x="2533649" y="1895474"/>
            <a:ext cx="7387990" cy="4838701"/>
          </a:xfrm>
          <a:prstGeom prst="rect">
            <a:avLst/>
          </a:prstGeom>
          <a:ln w="38100" cap="sq">
            <a:solidFill>
              <a:srgbClr val="00206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58936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3">
            <a:extLst>
              <a:ext uri="{FF2B5EF4-FFF2-40B4-BE49-F238E27FC236}">
                <a16:creationId xmlns:a16="http://schemas.microsoft.com/office/drawing/2014/main" id="{A014F05D-90D7-4F45-9C2A-D11E592B62F8}"/>
              </a:ext>
            </a:extLst>
          </p:cNvPr>
          <p:cNvSpPr/>
          <p:nvPr/>
        </p:nvSpPr>
        <p:spPr>
          <a:xfrm>
            <a:off x="4420294" y="2924389"/>
            <a:ext cx="7620000" cy="37289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300000"/>
              </a:lnSpc>
            </a:pPr>
            <a:r>
              <a:rPr lang="sl-SI" sz="28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SONOŽNO Z VMESNIMI POSKOKI.</a:t>
            </a:r>
          </a:p>
          <a:p>
            <a:pPr lvl="0">
              <a:lnSpc>
                <a:spcPct val="300000"/>
              </a:lnSpc>
            </a:pPr>
            <a:r>
              <a:rPr lang="sl-SI" sz="28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SONOŽNO BREZ VMESNEGA POSKOKA.</a:t>
            </a:r>
          </a:p>
          <a:p>
            <a:pPr lvl="0">
              <a:lnSpc>
                <a:spcPct val="300000"/>
              </a:lnSpc>
            </a:pPr>
            <a:r>
              <a:rPr lang="sl-SI" sz="28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 POČASNEM TEKU.</a:t>
            </a:r>
          </a:p>
        </p:txBody>
      </p:sp>
      <p:sp>
        <p:nvSpPr>
          <p:cNvPr id="5" name="PoljeZBesedilom 4">
            <a:extLst>
              <a:ext uri="{FF2B5EF4-FFF2-40B4-BE49-F238E27FC236}">
                <a16:creationId xmlns:a16="http://schemas.microsoft.com/office/drawing/2014/main" id="{CAFE47E2-2640-4636-AF79-5403B934EE36}"/>
              </a:ext>
            </a:extLst>
          </p:cNvPr>
          <p:cNvSpPr txBox="1"/>
          <p:nvPr/>
        </p:nvSpPr>
        <p:spPr>
          <a:xfrm>
            <a:off x="1433513" y="800100"/>
            <a:ext cx="93249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4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PRESKAKOVANJE S KOLEBNICO</a:t>
            </a:r>
            <a:endParaRPr lang="sl-SI" sz="44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6" name="PoljeZBesedilom 5">
            <a:extLst>
              <a:ext uri="{FF2B5EF4-FFF2-40B4-BE49-F238E27FC236}">
                <a16:creationId xmlns:a16="http://schemas.microsoft.com/office/drawing/2014/main" id="{C8D1E332-155E-4887-A36D-7A182307EB14}"/>
              </a:ext>
            </a:extLst>
          </p:cNvPr>
          <p:cNvSpPr txBox="1"/>
          <p:nvPr/>
        </p:nvSpPr>
        <p:spPr>
          <a:xfrm>
            <a:off x="315620" y="4565342"/>
            <a:ext cx="3400425" cy="1569660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l-SI" sz="32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POSKUSI PRESKAKOVATI KOLEBNICO </a:t>
            </a:r>
          </a:p>
        </p:txBody>
      </p:sp>
      <p:cxnSp>
        <p:nvCxnSpPr>
          <p:cNvPr id="10" name="Raven puščični povezovalnik 9">
            <a:extLst>
              <a:ext uri="{FF2B5EF4-FFF2-40B4-BE49-F238E27FC236}">
                <a16:creationId xmlns:a16="http://schemas.microsoft.com/office/drawing/2014/main" id="{40CCE9EB-DDBA-49DE-A1B9-AA6D28A640BB}"/>
              </a:ext>
            </a:extLst>
          </p:cNvPr>
          <p:cNvCxnSpPr/>
          <p:nvPr/>
        </p:nvCxnSpPr>
        <p:spPr>
          <a:xfrm flipV="1">
            <a:off x="4027272" y="4228157"/>
            <a:ext cx="352427" cy="16192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Raven puščični povezovalnik 10">
            <a:extLst>
              <a:ext uri="{FF2B5EF4-FFF2-40B4-BE49-F238E27FC236}">
                <a16:creationId xmlns:a16="http://schemas.microsoft.com/office/drawing/2014/main" id="{1E817871-3846-4F09-A34C-4EB4E2903439}"/>
              </a:ext>
            </a:extLst>
          </p:cNvPr>
          <p:cNvCxnSpPr>
            <a:cxnSpLocks/>
          </p:cNvCxnSpPr>
          <p:nvPr/>
        </p:nvCxnSpPr>
        <p:spPr>
          <a:xfrm flipV="1">
            <a:off x="4005215" y="5228073"/>
            <a:ext cx="371475" cy="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Raven puščični povezovalnik 12">
            <a:extLst>
              <a:ext uri="{FF2B5EF4-FFF2-40B4-BE49-F238E27FC236}">
                <a16:creationId xmlns:a16="http://schemas.microsoft.com/office/drawing/2014/main" id="{28E4245C-5230-4977-907F-34FF9A849B61}"/>
              </a:ext>
            </a:extLst>
          </p:cNvPr>
          <p:cNvCxnSpPr>
            <a:cxnSpLocks/>
          </p:cNvCxnSpPr>
          <p:nvPr/>
        </p:nvCxnSpPr>
        <p:spPr>
          <a:xfrm>
            <a:off x="3954865" y="5927537"/>
            <a:ext cx="352427" cy="20746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PoljeZBesedilom 1">
            <a:extLst>
              <a:ext uri="{FF2B5EF4-FFF2-40B4-BE49-F238E27FC236}">
                <a16:creationId xmlns:a16="http://schemas.microsoft.com/office/drawing/2014/main" id="{01B83D79-E62F-4CC2-841C-88F6084D1EF5}"/>
              </a:ext>
            </a:extLst>
          </p:cNvPr>
          <p:cNvSpPr txBox="1"/>
          <p:nvPr/>
        </p:nvSpPr>
        <p:spPr>
          <a:xfrm>
            <a:off x="674703" y="1899821"/>
            <a:ext cx="91617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PREDEN ZAČNEŠ SI POGLEJ POSNETEK. DELAJ PO KORAKIH KOT JE PRIKAZANO. </a:t>
            </a:r>
          </a:p>
        </p:txBody>
      </p:sp>
      <p:sp>
        <p:nvSpPr>
          <p:cNvPr id="7" name="PoljeZBesedilom 6">
            <a:extLst>
              <a:ext uri="{FF2B5EF4-FFF2-40B4-BE49-F238E27FC236}">
                <a16:creationId xmlns:a16="http://schemas.microsoft.com/office/drawing/2014/main" id="{22C1D3D6-03DB-433B-981A-7596F0946FEC}"/>
              </a:ext>
            </a:extLst>
          </p:cNvPr>
          <p:cNvSpPr txBox="1"/>
          <p:nvPr/>
        </p:nvSpPr>
        <p:spPr>
          <a:xfrm>
            <a:off x="6265227" y="2336903"/>
            <a:ext cx="58156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dirty="0">
                <a:hlinkClick r:id="rId2"/>
              </a:rPr>
              <a:t>https://www.youtube.com/watch?v=hCP0OzR-BsA</a:t>
            </a:r>
            <a:endParaRPr lang="sl-SI" b="1" dirty="0"/>
          </a:p>
          <a:p>
            <a:endParaRPr lang="sl-SI" b="1" dirty="0"/>
          </a:p>
        </p:txBody>
      </p:sp>
    </p:spTree>
    <p:extLst>
      <p:ext uri="{BB962C8B-B14F-4D97-AF65-F5344CB8AC3E}">
        <p14:creationId xmlns:p14="http://schemas.microsoft.com/office/powerpoint/2010/main" val="1635665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avokotnik 5">
            <a:extLst>
              <a:ext uri="{FF2B5EF4-FFF2-40B4-BE49-F238E27FC236}">
                <a16:creationId xmlns:a16="http://schemas.microsoft.com/office/drawing/2014/main" id="{B44F96DA-05EA-42D9-A919-A6D2A452726D}"/>
              </a:ext>
            </a:extLst>
          </p:cNvPr>
          <p:cNvSpPr/>
          <p:nvPr/>
        </p:nvSpPr>
        <p:spPr>
          <a:xfrm>
            <a:off x="424279" y="5799000"/>
            <a:ext cx="1156441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32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KAKO SI BIL USPEŠEN?           KAKO SI BILA USPEŠNA?</a:t>
            </a:r>
          </a:p>
          <a:p>
            <a:pPr algn="ctr"/>
            <a:r>
              <a:rPr lang="sl-SI" sz="3200" b="1" dirty="0">
                <a:ln w="0"/>
                <a:solidFill>
                  <a:schemeClr val="accent6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NAPIŠI MI NA MOJ MAIL.</a:t>
            </a:r>
            <a:endParaRPr lang="sl-SI" sz="3200" b="1" dirty="0">
              <a:ln w="0"/>
              <a:solidFill>
                <a:schemeClr val="accent6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8" name="Pravokotnik 7">
            <a:extLst>
              <a:ext uri="{FF2B5EF4-FFF2-40B4-BE49-F238E27FC236}">
                <a16:creationId xmlns:a16="http://schemas.microsoft.com/office/drawing/2014/main" id="{B911D6B4-F3C4-41F2-BD46-1009A9B4EAAE}"/>
              </a:ext>
            </a:extLst>
          </p:cNvPr>
          <p:cNvSpPr/>
          <p:nvPr/>
        </p:nvSpPr>
        <p:spPr>
          <a:xfrm>
            <a:off x="2010573" y="686485"/>
            <a:ext cx="794331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l-SI" sz="3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ŠTEJ SI KOLIKO POSKOKOV NAREDIŠ, BREZ VMESNEGA POČITKA.</a:t>
            </a:r>
            <a:r>
              <a:rPr lang="sl-SI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3080" name="Picture 8" descr="Kids Skipping Rope Images, Stock Photos &amp; Vectors | Shutterstock">
            <a:extLst>
              <a:ext uri="{FF2B5EF4-FFF2-40B4-BE49-F238E27FC236}">
                <a16:creationId xmlns:a16="http://schemas.microsoft.com/office/drawing/2014/main" id="{67729FAB-4534-4306-A96B-549D7EBCBD2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398"/>
          <a:stretch/>
        </p:blipFill>
        <p:spPr bwMode="auto">
          <a:xfrm>
            <a:off x="3471169" y="1914525"/>
            <a:ext cx="5456792" cy="3762947"/>
          </a:xfrm>
          <a:prstGeom prst="rect">
            <a:avLst/>
          </a:prstGeom>
          <a:ln w="38100" cap="sq">
            <a:solidFill>
              <a:srgbClr val="00206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8469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jeZBesedilom 3">
            <a:extLst>
              <a:ext uri="{FF2B5EF4-FFF2-40B4-BE49-F238E27FC236}">
                <a16:creationId xmlns:a16="http://schemas.microsoft.com/office/drawing/2014/main" id="{36945AED-8C86-4F59-BCFB-72B4A8247978}"/>
              </a:ext>
            </a:extLst>
          </p:cNvPr>
          <p:cNvSpPr txBox="1"/>
          <p:nvPr/>
        </p:nvSpPr>
        <p:spPr>
          <a:xfrm>
            <a:off x="4724400" y="752475"/>
            <a:ext cx="30289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KONEC</a:t>
            </a:r>
          </a:p>
        </p:txBody>
      </p:sp>
      <p:sp>
        <p:nvSpPr>
          <p:cNvPr id="5" name="PoljeZBesedilom 4">
            <a:extLst>
              <a:ext uri="{FF2B5EF4-FFF2-40B4-BE49-F238E27FC236}">
                <a16:creationId xmlns:a16="http://schemas.microsoft.com/office/drawing/2014/main" id="{53AB09A5-3B95-4894-A7AF-DE41FC3471A5}"/>
              </a:ext>
            </a:extLst>
          </p:cNvPr>
          <p:cNvSpPr txBox="1"/>
          <p:nvPr/>
        </p:nvSpPr>
        <p:spPr>
          <a:xfrm>
            <a:off x="914399" y="2294453"/>
            <a:ext cx="10858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6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SEDAJ SE POJDI UMIT IN MALO VODE SPIT. </a:t>
            </a:r>
          </a:p>
        </p:txBody>
      </p:sp>
      <p:pic>
        <p:nvPicPr>
          <p:cNvPr id="4098" name="Picture 2" descr="Bitmoji Image">
            <a:extLst>
              <a:ext uri="{FF2B5EF4-FFF2-40B4-BE49-F238E27FC236}">
                <a16:creationId xmlns:a16="http://schemas.microsoft.com/office/drawing/2014/main" id="{C2980983-C902-42A4-9C30-BB9F02334E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2116" y="2738642"/>
            <a:ext cx="4231217" cy="4231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wash your hands">
            <a:extLst>
              <a:ext uri="{FF2B5EF4-FFF2-40B4-BE49-F238E27FC236}">
                <a16:creationId xmlns:a16="http://schemas.microsoft.com/office/drawing/2014/main" id="{094D82D8-C2CA-4D9F-8564-37B5AC8A8D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4331" y="3391999"/>
            <a:ext cx="3466002" cy="3466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0596372"/>
      </p:ext>
    </p:extLst>
  </p:cSld>
  <p:clrMapOvr>
    <a:masterClrMapping/>
  </p:clrMapOvr>
</p:sld>
</file>

<file path=ppt/theme/theme1.xml><?xml version="1.0" encoding="utf-8"?>
<a:theme xmlns:a="http://schemas.openxmlformats.org/drawingml/2006/main" name="Deljeno">
  <a:themeElements>
    <a:clrScheme name="Deljeno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eljeno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eljeno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Deljeno</Template>
  <TotalTime>493</TotalTime>
  <Words>101</Words>
  <Application>Microsoft Office PowerPoint</Application>
  <PresentationFormat>Širokozaslonsko</PresentationFormat>
  <Paragraphs>20</Paragraphs>
  <Slides>7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7</vt:i4>
      </vt:variant>
    </vt:vector>
  </HeadingPairs>
  <TitlesOfParts>
    <vt:vector size="12" baseType="lpstr">
      <vt:lpstr>Arial</vt:lpstr>
      <vt:lpstr>Calibri</vt:lpstr>
      <vt:lpstr>Gill Sans MT</vt:lpstr>
      <vt:lpstr>Wingdings 2</vt:lpstr>
      <vt:lpstr>Deljeno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Diana Dražič</dc:creator>
  <cp:lastModifiedBy>bla blabla</cp:lastModifiedBy>
  <cp:revision>31</cp:revision>
  <dcterms:created xsi:type="dcterms:W3CDTF">2020-11-26T02:58:21Z</dcterms:created>
  <dcterms:modified xsi:type="dcterms:W3CDTF">2022-01-09T14:00:30Z</dcterms:modified>
</cp:coreProperties>
</file>