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204754" y="400594"/>
            <a:ext cx="7889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C00000"/>
                </a:solidFill>
                <a:latin typeface="+mj-lt"/>
              </a:rPr>
              <a:t>VREME IN VREMENSKI POJAVI</a:t>
            </a:r>
            <a:r>
              <a:rPr lang="sl-SI" sz="6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sl-SI" sz="6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Weather Cartoon photos, royalty-free images, graphics, vectors &amp; videos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823" y="1494635"/>
            <a:ext cx="10416177" cy="53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924594" y="6374674"/>
            <a:ext cx="245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Štefka Zavolovšek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xmlns="" val="2193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reme: Zmerno do pretežno oblačno | 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724" y="1794590"/>
            <a:ext cx="2959912" cy="197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ssago.ca | Even Rainy Days Have a Bright 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595" y="4652001"/>
            <a:ext cx="3007807" cy="2043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a naše kraje zaradi močnega vetra izdan oranžni alarm | Ptujinfo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689" y="1419192"/>
            <a:ext cx="3114544" cy="194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anes sončno vreme z nekaj oblačnosti, v petek popoldan se b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8160" y="1473033"/>
            <a:ext cx="3353117" cy="194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Lovijo nevihte, opazujejo in napovedujejo vreme | Žurnal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AutoShape 4" descr="Lovijo nevihte, opazujejo in napovedujejo vreme | Žurnal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AutoShape 6" descr="Lovijo nevihte, opazujejo in napovedujejo vreme | Žurnal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233" y="4453652"/>
            <a:ext cx="3421664" cy="205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jeZBesedilom 12"/>
          <p:cNvSpPr txBox="1"/>
          <p:nvPr/>
        </p:nvSpPr>
        <p:spPr>
          <a:xfrm>
            <a:off x="2299063" y="243840"/>
            <a:ext cx="917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Vreme se spreminja in vpliva na življenje ljudi, živali in rastlin.</a:t>
            </a:r>
            <a:endParaRPr lang="sl-SI" sz="2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846725" y="1269922"/>
            <a:ext cx="2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OBLAČNO</a:t>
            </a:r>
            <a:endParaRPr lang="sl-SI" sz="28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5438230" y="929419"/>
            <a:ext cx="226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VETROVNO</a:t>
            </a:r>
            <a:endParaRPr lang="sl-SI" sz="28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9204847" y="975360"/>
            <a:ext cx="204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SONČNO</a:t>
            </a:r>
            <a:endParaRPr lang="sl-SI" sz="28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055756" y="4072176"/>
            <a:ext cx="242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DEŽEVNO</a:t>
            </a:r>
            <a:endParaRPr lang="sl-SI" sz="28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8460527" y="3910148"/>
            <a:ext cx="206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SNEŽENO</a:t>
            </a:r>
            <a:endParaRPr lang="sl-SI" sz="2800" dirty="0"/>
          </a:p>
        </p:txBody>
      </p:sp>
      <p:sp>
        <p:nvSpPr>
          <p:cNvPr id="19" name="Zaobljeni pravokotnik 18"/>
          <p:cNvSpPr/>
          <p:nvPr/>
        </p:nvSpPr>
        <p:spPr>
          <a:xfrm>
            <a:off x="2055756" y="173644"/>
            <a:ext cx="9231085" cy="6495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1846725" y="1236970"/>
            <a:ext cx="2089549" cy="5561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1883716" y="4072176"/>
            <a:ext cx="2015564" cy="5232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/>
          <p:cNvSpPr/>
          <p:nvPr/>
        </p:nvSpPr>
        <p:spPr>
          <a:xfrm>
            <a:off x="5408291" y="926099"/>
            <a:ext cx="2137796" cy="60211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9143886" y="943237"/>
            <a:ext cx="1847434" cy="60546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Elipsa 27"/>
          <p:cNvSpPr/>
          <p:nvPr/>
        </p:nvSpPr>
        <p:spPr>
          <a:xfrm>
            <a:off x="8372332" y="3889864"/>
            <a:ext cx="1937507" cy="54350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130" y="4952465"/>
            <a:ext cx="2619375" cy="1743075"/>
          </a:xfrm>
          <a:prstGeom prst="rect">
            <a:avLst/>
          </a:prstGeom>
        </p:spPr>
      </p:pic>
      <p:sp>
        <p:nvSpPr>
          <p:cNvPr id="30" name="PoljeZBesedilom 29"/>
          <p:cNvSpPr txBox="1"/>
          <p:nvPr/>
        </p:nvSpPr>
        <p:spPr>
          <a:xfrm>
            <a:off x="5334304" y="4390391"/>
            <a:ext cx="209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MEGLENO</a:t>
            </a:r>
            <a:endParaRPr lang="sl-SI" sz="2800" dirty="0"/>
          </a:p>
        </p:txBody>
      </p:sp>
      <p:sp>
        <p:nvSpPr>
          <p:cNvPr id="31" name="Elipsa 30"/>
          <p:cNvSpPr/>
          <p:nvPr/>
        </p:nvSpPr>
        <p:spPr>
          <a:xfrm>
            <a:off x="5290206" y="4403928"/>
            <a:ext cx="2097275" cy="519097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838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275909" y="470263"/>
            <a:ext cx="501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VREMENSKA NAPOVED</a:t>
            </a:r>
            <a:endParaRPr lang="sl-SI" sz="3200" dirty="0"/>
          </a:p>
        </p:txBody>
      </p:sp>
      <p:pic>
        <p:nvPicPr>
          <p:cNvPr id="12" name="Picture 4" descr="http://meteorolog.si/wp-content/uploads/2017/11/Letak_Meteo_FMF_2017_Page_1_Image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753" y="2548544"/>
            <a:ext cx="4062059" cy="223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8362" y="2641302"/>
            <a:ext cx="1853216" cy="146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" descr="Topl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937" y="3653890"/>
            <a:ext cx="625310" cy="29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enzor za smer in hitrost vetra KVT 60A - Ames d.o.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457" y="3374378"/>
            <a:ext cx="2015689" cy="141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2" descr="Pred nami vetrovni torek – Lendavainfo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7463" y="5493857"/>
            <a:ext cx="1771153" cy="107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jeZBesedilom 19"/>
          <p:cNvSpPr txBox="1"/>
          <p:nvPr/>
        </p:nvSpPr>
        <p:spPr>
          <a:xfrm>
            <a:off x="10354491" y="4206240"/>
            <a:ext cx="14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DEŽEMER</a:t>
            </a:r>
            <a:endParaRPr lang="sl-SI" sz="16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899353" y="3666952"/>
            <a:ext cx="217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TERMOMETER</a:t>
            </a:r>
            <a:endParaRPr lang="sl-SI" sz="16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7739914" y="3000501"/>
            <a:ext cx="21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HITROST VETRA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9799146" y="2341398"/>
            <a:ext cx="27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KOLIČINO PADAVIN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8197463" y="5259977"/>
            <a:ext cx="16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SMER VETRA</a:t>
            </a:r>
            <a:endParaRPr lang="sl-SI" dirty="0"/>
          </a:p>
        </p:txBody>
      </p:sp>
      <p:sp>
        <p:nvSpPr>
          <p:cNvPr id="25" name="Val 24"/>
          <p:cNvSpPr/>
          <p:nvPr/>
        </p:nvSpPr>
        <p:spPr>
          <a:xfrm>
            <a:off x="3766458" y="75666"/>
            <a:ext cx="5399314" cy="1288868"/>
          </a:xfrm>
          <a:prstGeom prst="wav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Raven puščični povezovalnik 26"/>
          <p:cNvCxnSpPr/>
          <p:nvPr/>
        </p:nvCxnSpPr>
        <p:spPr>
          <a:xfrm flipH="1">
            <a:off x="3413760" y="1085189"/>
            <a:ext cx="1441601" cy="6686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>
            <a:off x="7783457" y="1391063"/>
            <a:ext cx="681274" cy="9009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5891495" y="3528452"/>
            <a:ext cx="287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TEMPERATURO</a:t>
            </a:r>
            <a:endParaRPr lang="sl-SI" dirty="0"/>
          </a:p>
        </p:txBody>
      </p:sp>
      <p:cxnSp>
        <p:nvCxnSpPr>
          <p:cNvPr id="32" name="Raven puščični povezovalnik 31"/>
          <p:cNvCxnSpPr/>
          <p:nvPr/>
        </p:nvCxnSpPr>
        <p:spPr>
          <a:xfrm flipH="1">
            <a:off x="6129065" y="2710730"/>
            <a:ext cx="1610849" cy="9431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/>
          <p:cNvSpPr txBox="1"/>
          <p:nvPr/>
        </p:nvSpPr>
        <p:spPr>
          <a:xfrm>
            <a:off x="1571061" y="1923273"/>
            <a:ext cx="339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VREMENOSLOVCI</a:t>
            </a:r>
            <a:endParaRPr lang="sl-SI" sz="2800" dirty="0"/>
          </a:p>
        </p:txBody>
      </p:sp>
      <p:sp>
        <p:nvSpPr>
          <p:cNvPr id="42" name="Zaobljeni pravokotnik 41"/>
          <p:cNvSpPr/>
          <p:nvPr/>
        </p:nvSpPr>
        <p:spPr>
          <a:xfrm>
            <a:off x="1532204" y="1855899"/>
            <a:ext cx="3323156" cy="65399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oljeZBesedilom 42"/>
          <p:cNvSpPr txBox="1"/>
          <p:nvPr/>
        </p:nvSpPr>
        <p:spPr>
          <a:xfrm>
            <a:off x="7889966" y="2341398"/>
            <a:ext cx="17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MERIJO</a:t>
            </a:r>
            <a:endParaRPr lang="sl-SI" sz="2800" dirty="0"/>
          </a:p>
        </p:txBody>
      </p:sp>
      <p:sp>
        <p:nvSpPr>
          <p:cNvPr id="44" name="Zaobljeni pravokotnik 43"/>
          <p:cNvSpPr/>
          <p:nvPr/>
        </p:nvSpPr>
        <p:spPr>
          <a:xfrm>
            <a:off x="7783457" y="2341398"/>
            <a:ext cx="1613092" cy="52322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Raven puščični povezovalnik 2"/>
          <p:cNvCxnSpPr>
            <a:stCxn id="44" idx="2"/>
          </p:cNvCxnSpPr>
          <p:nvPr/>
        </p:nvCxnSpPr>
        <p:spPr>
          <a:xfrm>
            <a:off x="8590003" y="2864618"/>
            <a:ext cx="22774" cy="209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>
            <a:endCxn id="23" idx="1"/>
          </p:cNvCxnSpPr>
          <p:nvPr/>
        </p:nvCxnSpPr>
        <p:spPr>
          <a:xfrm flipV="1">
            <a:off x="9396549" y="2526064"/>
            <a:ext cx="402597" cy="115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5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091542" y="1070801"/>
            <a:ext cx="903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VREMENSKI ZNAKI</a:t>
            </a:r>
            <a:endParaRPr lang="sl-SI" sz="2800" dirty="0"/>
          </a:p>
        </p:txBody>
      </p:sp>
      <p:sp>
        <p:nvSpPr>
          <p:cNvPr id="7" name="Val 6"/>
          <p:cNvSpPr/>
          <p:nvPr/>
        </p:nvSpPr>
        <p:spPr>
          <a:xfrm>
            <a:off x="3013167" y="531223"/>
            <a:ext cx="3570514" cy="1602377"/>
          </a:xfrm>
          <a:prstGeom prst="wave">
            <a:avLst>
              <a:gd name="adj1" fmla="val 12500"/>
              <a:gd name="adj2" fmla="val -50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54" y="137220"/>
            <a:ext cx="3238952" cy="186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68" y="4408522"/>
            <a:ext cx="6941885" cy="227966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302" y="2209271"/>
            <a:ext cx="6690419" cy="212358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453" y="4408522"/>
            <a:ext cx="2199475" cy="22371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2654" y="4607827"/>
            <a:ext cx="1229346" cy="188105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721" y="2141775"/>
            <a:ext cx="2138908" cy="21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7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4929051" y="2699657"/>
            <a:ext cx="450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VREMENSKI</a:t>
            </a:r>
          </a:p>
          <a:p>
            <a:r>
              <a:rPr lang="sl-SI" sz="3600" dirty="0" smtClean="0"/>
              <a:t>   POJAVI</a:t>
            </a:r>
            <a:endParaRPr lang="sl-SI" sz="3600" dirty="0"/>
          </a:p>
        </p:txBody>
      </p:sp>
      <p:sp>
        <p:nvSpPr>
          <p:cNvPr id="9" name="Elipsa 8"/>
          <p:cNvSpPr/>
          <p:nvPr/>
        </p:nvSpPr>
        <p:spPr>
          <a:xfrm>
            <a:off x="4528457" y="2298336"/>
            <a:ext cx="3500846" cy="17939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2" descr="OBL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461" y="978756"/>
            <a:ext cx="2044882" cy="1533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ozor - močan veter! - Radio Trigl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39" y="2906779"/>
            <a:ext cx="2081245" cy="13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Slana - Wikipedija, prosta enciklope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81" y="4912733"/>
            <a:ext cx="1698171" cy="187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Kakšne so vrste padavin. Atmosferske padavine. Shema in vrste padav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503" y="4651476"/>
            <a:ext cx="2483757" cy="172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Nebodigatreba - toč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9012" y="2699657"/>
            <a:ext cx="2227861" cy="148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0309" y="881071"/>
            <a:ext cx="1905266" cy="121937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797" y="396744"/>
            <a:ext cx="1891602" cy="1337174"/>
          </a:xfrm>
          <a:prstGeom prst="rect">
            <a:avLst/>
          </a:prstGeom>
        </p:spPr>
      </p:pic>
      <p:pic>
        <p:nvPicPr>
          <p:cNvPr id="3074" name="Picture 2" descr="Mavrica - O BARVA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955" y="448405"/>
            <a:ext cx="2078619" cy="14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-507" t="-1717" r="507" b="5580"/>
          <a:stretch/>
        </p:blipFill>
        <p:spPr>
          <a:xfrm>
            <a:off x="2802810" y="4830379"/>
            <a:ext cx="1534059" cy="1548549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H="1" flipV="1">
            <a:off x="3563235" y="1885185"/>
            <a:ext cx="1435485" cy="66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3801380" y="3263907"/>
            <a:ext cx="666117" cy="178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4336869" y="3831889"/>
            <a:ext cx="661851" cy="9114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278880" y="4135010"/>
            <a:ext cx="0" cy="496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7615645" y="3820028"/>
            <a:ext cx="955478" cy="753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8090263" y="3195319"/>
            <a:ext cx="858749" cy="1579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V="1">
            <a:off x="7744297" y="2060495"/>
            <a:ext cx="1308120" cy="6391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V="1">
            <a:off x="7255516" y="1720890"/>
            <a:ext cx="278675" cy="673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H="1" flipV="1">
            <a:off x="5547360" y="1885185"/>
            <a:ext cx="151999" cy="413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PoljeZBesedilom 33"/>
          <p:cNvSpPr txBox="1"/>
          <p:nvPr/>
        </p:nvSpPr>
        <p:spPr>
          <a:xfrm>
            <a:off x="1845463" y="785195"/>
            <a:ext cx="101965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OBLAKI</a:t>
            </a:r>
            <a:endParaRPr lang="sl-SI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2208480" y="2610745"/>
            <a:ext cx="9123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VETER</a:t>
            </a:r>
            <a:endParaRPr lang="sl-SI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2987040" y="4631874"/>
            <a:ext cx="11473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MEGLA</a:t>
            </a:r>
            <a:endParaRPr lang="sl-SI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5699359" y="4620287"/>
            <a:ext cx="9975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SLANA</a:t>
            </a:r>
            <a:endParaRPr lang="sl-SI" dirty="0"/>
          </a:p>
        </p:txBody>
      </p:sp>
      <p:sp>
        <p:nvSpPr>
          <p:cNvPr id="38" name="PoljeZBesedilom 37"/>
          <p:cNvSpPr txBox="1"/>
          <p:nvPr/>
        </p:nvSpPr>
        <p:spPr>
          <a:xfrm>
            <a:off x="8747990" y="4397465"/>
            <a:ext cx="8454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ROSA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9344297" y="2475960"/>
            <a:ext cx="83602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TOČA</a:t>
            </a:r>
            <a:endParaRPr lang="sl-SI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9405466" y="623568"/>
            <a:ext cx="8600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SNEG</a:t>
            </a:r>
            <a:endParaRPr lang="sl-SI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7394853" y="134192"/>
            <a:ext cx="69541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ŽLED</a:t>
            </a:r>
            <a:endParaRPr lang="sl-SI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4528457" y="96869"/>
            <a:ext cx="12696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MAVRICA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8129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52</Words>
  <Application>Microsoft Office PowerPoint</Application>
  <PresentationFormat>Po meri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Šelest</vt:lpstr>
      <vt:lpstr>Diapozitiv 1</vt:lpstr>
      <vt:lpstr>Diapozitiv 2</vt:lpstr>
      <vt:lpstr>Diapozitiv 3</vt:lpstr>
      <vt:lpstr>Diapozitiv 4</vt:lpstr>
      <vt:lpstr>Diapozitiv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chile</cp:lastModifiedBy>
  <cp:revision>25</cp:revision>
  <dcterms:created xsi:type="dcterms:W3CDTF">2021-01-12T23:12:26Z</dcterms:created>
  <dcterms:modified xsi:type="dcterms:W3CDTF">2021-01-13T18:54:40Z</dcterms:modified>
</cp:coreProperties>
</file>