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3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508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154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52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343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34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51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412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641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018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839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09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708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371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044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857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973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12CD93-7C36-4975-893E-069298A3B5D3}" type="datetimeFigureOut">
              <a:rPr lang="sl-SI" smtClean="0"/>
              <a:t>25. 01. 2022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B636CB-75C4-41D5-892D-26EE6BA853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2704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2.png"/><Relationship Id="rId2" Type="http://schemas.openxmlformats.org/officeDocument/2006/relationships/audio" Target="../media/media12.m4a"/><Relationship Id="rId16" Type="http://schemas.openxmlformats.org/officeDocument/2006/relationships/image" Target="../media/image31.png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35" y="2120980"/>
            <a:ext cx="7118473" cy="473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08566" y="1046283"/>
            <a:ext cx="11431588" cy="2375552"/>
          </a:xfrm>
        </p:spPr>
        <p:txBody>
          <a:bodyPr>
            <a:normAutofit fontScale="90000"/>
          </a:bodyPr>
          <a:lstStyle/>
          <a:p>
            <a:r>
              <a:rPr lang="sl-SI" sz="13900" dirty="0"/>
              <a:t>VODA</a:t>
            </a:r>
            <a:r>
              <a:rPr lang="sl-SI" dirty="0"/>
              <a:t>  </a:t>
            </a:r>
            <a:br>
              <a:rPr lang="sl-SI" dirty="0"/>
            </a:br>
            <a:br>
              <a:rPr lang="sl-SI" dirty="0"/>
            </a:br>
            <a:r>
              <a:rPr lang="sl-SI" dirty="0"/>
              <a:t>in njene lastnosti </a:t>
            </a:r>
          </a:p>
        </p:txBody>
      </p:sp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1018" y="5403868"/>
            <a:ext cx="487363" cy="487363"/>
          </a:xfrm>
          <a:prstGeom prst="rect">
            <a:avLst/>
          </a:prstGeom>
        </p:spPr>
      </p:pic>
      <p:sp>
        <p:nvSpPr>
          <p:cNvPr id="8" name="Podnaslov 7">
            <a:extLst>
              <a:ext uri="{FF2B5EF4-FFF2-40B4-BE49-F238E27FC236}">
                <a16:creationId xmlns:a16="http://schemas.microsoft.com/office/drawing/2014/main" id="{5E1DB0FE-E133-40FC-A7CA-8703D096C3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68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04029" y="2253212"/>
            <a:ext cx="4897071" cy="3176953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15181" y="1147327"/>
            <a:ext cx="1121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 se še malo igral raziskovalca? </a:t>
            </a: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64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681" y="2569735"/>
            <a:ext cx="3579685" cy="232230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15181" y="1147327"/>
            <a:ext cx="1121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 se še malo igral raziskovalca? </a:t>
            </a:r>
          </a:p>
        </p:txBody>
      </p:sp>
      <p:sp>
        <p:nvSpPr>
          <p:cNvPr id="3" name="Pravokotnik 2"/>
          <p:cNvSpPr/>
          <p:nvPr/>
        </p:nvSpPr>
        <p:spPr>
          <a:xfrm>
            <a:off x="4117897" y="2655542"/>
            <a:ext cx="67521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Kaj na vodi PLAVA</a:t>
            </a:r>
          </a:p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 </a:t>
            </a:r>
          </a:p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kaj v vodi POTONE. 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0002" y="5831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4900546" y="0"/>
            <a:ext cx="7291454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1" y="1242646"/>
            <a:ext cx="4541594" cy="4541594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2060" y="306106"/>
            <a:ext cx="1633538" cy="13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8817" y="587878"/>
            <a:ext cx="899795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23633" y="320039"/>
            <a:ext cx="1447287" cy="13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6502" y="1849109"/>
            <a:ext cx="1634233" cy="153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91762" y="1757024"/>
            <a:ext cx="1758315" cy="175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3096" y="2183649"/>
            <a:ext cx="2186305" cy="163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09905" y="3206009"/>
            <a:ext cx="1458595" cy="145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0904" y="3718209"/>
            <a:ext cx="1768475" cy="17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7768" y="3587288"/>
            <a:ext cx="2291021" cy="171605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78088" y="5019026"/>
            <a:ext cx="1836512" cy="1530427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5806" y="5128953"/>
            <a:ext cx="1670159" cy="167015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0426" y="963013"/>
            <a:ext cx="1740960" cy="1740960"/>
          </a:xfrm>
          <a:prstGeom prst="rect">
            <a:avLst/>
          </a:prstGeom>
        </p:spPr>
      </p:pic>
      <p:pic>
        <p:nvPicPr>
          <p:cNvPr id="1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3325" y="6279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1"/>
          <a:stretch/>
        </p:blipFill>
        <p:spPr>
          <a:xfrm>
            <a:off x="2932191" y="49596"/>
            <a:ext cx="6690867" cy="6808404"/>
          </a:xfr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7972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91942" y="-202223"/>
            <a:ext cx="8534400" cy="3615267"/>
          </a:xfrm>
        </p:spPr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7" y="2514588"/>
            <a:ext cx="5691187" cy="3787226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2180244" y="452847"/>
            <a:ext cx="80249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Brez vode ni življenja – </a:t>
            </a:r>
          </a:p>
          <a:p>
            <a:pPr algn="ctr"/>
            <a:r>
              <a:rPr lang="sl-SI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skrbno ravnajmo z njo. </a:t>
            </a: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499" y="6129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60348" y="5132730"/>
            <a:ext cx="6915028" cy="1644819"/>
          </a:xfrm>
        </p:spPr>
        <p:txBody>
          <a:bodyPr>
            <a:normAutofit/>
          </a:bodyPr>
          <a:lstStyle/>
          <a:p>
            <a:pPr algn="ctr"/>
            <a:r>
              <a:rPr lang="sl-SI" sz="8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Ohlajati</a:t>
            </a:r>
            <a:r>
              <a:rPr lang="sl-SI" sz="8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7967" y="146720"/>
            <a:ext cx="7789999" cy="257010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0" y="2814354"/>
            <a:ext cx="4214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trdno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958330" y="3610127"/>
            <a:ext cx="477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tekoče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185500" y="2589265"/>
            <a:ext cx="5006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plinasto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Puščica gor 11"/>
          <p:cNvSpPr/>
          <p:nvPr/>
        </p:nvSpPr>
        <p:spPr>
          <a:xfrm rot="3274552">
            <a:off x="1661745" y="1495032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gor 12"/>
          <p:cNvSpPr/>
          <p:nvPr/>
        </p:nvSpPr>
        <p:spPr>
          <a:xfrm>
            <a:off x="5313755" y="1999714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Navzgor ukrivljena puščica 13"/>
          <p:cNvSpPr/>
          <p:nvPr/>
        </p:nvSpPr>
        <p:spPr>
          <a:xfrm rot="1233349" flipH="1">
            <a:off x="1795050" y="4228691"/>
            <a:ext cx="2587265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Navzgor ukrivljena puščica 14"/>
          <p:cNvSpPr/>
          <p:nvPr/>
        </p:nvSpPr>
        <p:spPr>
          <a:xfrm rot="19676079" flipH="1">
            <a:off x="8102073" y="4204618"/>
            <a:ext cx="2587265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uščica gor 15"/>
          <p:cNvSpPr/>
          <p:nvPr/>
        </p:nvSpPr>
        <p:spPr>
          <a:xfrm rot="18981567">
            <a:off x="9688909" y="126667"/>
            <a:ext cx="545123" cy="284369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171" y="5955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57258" y="5159367"/>
            <a:ext cx="6915028" cy="1644819"/>
          </a:xfrm>
        </p:spPr>
        <p:txBody>
          <a:bodyPr>
            <a:normAutofit/>
          </a:bodyPr>
          <a:lstStyle/>
          <a:p>
            <a:pPr algn="ctr"/>
            <a:r>
              <a:rPr lang="sl-SI" sz="8800" b="1" dirty="0">
                <a:solidFill>
                  <a:srgbClr val="FF0000"/>
                </a:solidFill>
              </a:rPr>
              <a:t>segrevati 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7967" y="146720"/>
            <a:ext cx="7789999" cy="257010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0" y="2814354"/>
            <a:ext cx="4214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trdno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958330" y="3610127"/>
            <a:ext cx="477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tekoče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185500" y="2589265"/>
            <a:ext cx="5006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plinasto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Puščica gor 11"/>
          <p:cNvSpPr/>
          <p:nvPr/>
        </p:nvSpPr>
        <p:spPr>
          <a:xfrm rot="3274552">
            <a:off x="1661745" y="1495032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gor 12"/>
          <p:cNvSpPr/>
          <p:nvPr/>
        </p:nvSpPr>
        <p:spPr>
          <a:xfrm>
            <a:off x="5313755" y="1999714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Navzgor ukrivljena puščica 13"/>
          <p:cNvSpPr/>
          <p:nvPr/>
        </p:nvSpPr>
        <p:spPr>
          <a:xfrm rot="1233349">
            <a:off x="1782540" y="4209836"/>
            <a:ext cx="2778791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Navzgor ukrivljena puščica 14"/>
          <p:cNvSpPr/>
          <p:nvPr/>
        </p:nvSpPr>
        <p:spPr>
          <a:xfrm rot="19676079">
            <a:off x="7420770" y="4048104"/>
            <a:ext cx="2958544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Puščica gor 10"/>
          <p:cNvSpPr/>
          <p:nvPr/>
        </p:nvSpPr>
        <p:spPr>
          <a:xfrm rot="18981567">
            <a:off x="9671781" y="87506"/>
            <a:ext cx="545123" cy="284369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1017" y="5955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0" y="4985239"/>
            <a:ext cx="2857500" cy="16002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51479" y="452437"/>
            <a:ext cx="2847975" cy="16097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60" y="452437"/>
            <a:ext cx="2397819" cy="24300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937" y="2062162"/>
            <a:ext cx="2897675" cy="17546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538" y="243424"/>
            <a:ext cx="3355000" cy="16775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186" y="2078357"/>
            <a:ext cx="2994391" cy="196743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743" y="3104299"/>
            <a:ext cx="2619375" cy="17430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7097" y="263591"/>
            <a:ext cx="3390799" cy="170074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327" y="4061986"/>
            <a:ext cx="4159219" cy="26982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1354" y="4264269"/>
            <a:ext cx="3631895" cy="2416861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65364" y="3413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2842254" y="499535"/>
            <a:ext cx="72688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Vodo uporabljamo v mnoge namene.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1440351" y="4301067"/>
            <a:ext cx="9509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To je možno zaradi njenih lastnosti. </a:t>
            </a:r>
          </a:p>
        </p:txBody>
      </p:sp>
      <p:sp>
        <p:nvSpPr>
          <p:cNvPr id="7" name="Puščica gor 6"/>
          <p:cNvSpPr/>
          <p:nvPr/>
        </p:nvSpPr>
        <p:spPr>
          <a:xfrm rot="10800000">
            <a:off x="6066477" y="2132350"/>
            <a:ext cx="571714" cy="194831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boy thinking clip 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47" y="1701088"/>
            <a:ext cx="2369832" cy="511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676" y="55070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01081" y="2668201"/>
            <a:ext cx="5118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Lastnosti vode </a:t>
            </a:r>
          </a:p>
        </p:txBody>
      </p:sp>
      <p:sp>
        <p:nvSpPr>
          <p:cNvPr id="13" name="Desna puščica 12"/>
          <p:cNvSpPr/>
          <p:nvPr/>
        </p:nvSpPr>
        <p:spPr>
          <a:xfrm>
            <a:off x="5226633" y="3107262"/>
            <a:ext cx="1112622" cy="2250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675" y="685800"/>
            <a:ext cx="5569874" cy="5569874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740" y="6011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1801624" y="2176027"/>
            <a:ext cx="84305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Zaustavi posnetek in </a:t>
            </a:r>
          </a:p>
          <a:p>
            <a:pPr algn="ctr"/>
            <a:r>
              <a:rPr lang="sl-S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 pripravi kozarec vode.</a:t>
            </a: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3094" y="5567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45042" y="232732"/>
            <a:ext cx="5118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Lastnosti vode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03" y="1828938"/>
            <a:ext cx="5638857" cy="461764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-309758" y="3214431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glej</a:t>
            </a:r>
          </a:p>
        </p:txBody>
      </p:sp>
      <p:sp>
        <p:nvSpPr>
          <p:cNvPr id="9" name="Pravokotnik 8"/>
          <p:cNvSpPr/>
          <p:nvPr/>
        </p:nvSpPr>
        <p:spPr>
          <a:xfrm>
            <a:off x="0" y="5444205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okusi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3699051" y="1052353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poslušaj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7549605" y="3214431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vonjaj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771655" y="5444205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se je dotikaj</a:t>
            </a:r>
            <a:endParaRPr lang="sl-SI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Desna puščica 12"/>
          <p:cNvSpPr/>
          <p:nvPr/>
        </p:nvSpPr>
        <p:spPr>
          <a:xfrm>
            <a:off x="5719211" y="606960"/>
            <a:ext cx="2092569" cy="2820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670" y="150568"/>
            <a:ext cx="3246916" cy="3246916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7223" y="49971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5564" y="729208"/>
            <a:ext cx="9884143" cy="3637832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302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</TotalTime>
  <Words>86</Words>
  <Application>Microsoft Office PowerPoint</Application>
  <PresentationFormat>Širokozaslonsko</PresentationFormat>
  <Paragraphs>27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Rezina</vt:lpstr>
      <vt:lpstr>VODA    in njene lastnosti </vt:lpstr>
      <vt:lpstr>Ohlajati </vt:lpstr>
      <vt:lpstr>segrevati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   in njene lastnosti</dc:title>
  <dc:creator>Janja Leskovar</dc:creator>
  <cp:lastModifiedBy>bla blabla</cp:lastModifiedBy>
  <cp:revision>12</cp:revision>
  <dcterms:created xsi:type="dcterms:W3CDTF">2021-01-10T12:39:00Z</dcterms:created>
  <dcterms:modified xsi:type="dcterms:W3CDTF">2022-01-25T18:41:18Z</dcterms:modified>
</cp:coreProperties>
</file>